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5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6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7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8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9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0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635"/>
            <a:ext cx="1218501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635"/>
            <a:ext cx="1218501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4884420" y="-101600"/>
            <a:ext cx="21954490" cy="794385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 descr="供水事故应急预案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932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932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932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374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932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92000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932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330" y="1490345"/>
            <a:ext cx="14622780" cy="634492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 descr="供水事故应急预案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"/>
            <a:ext cx="12185650" cy="6859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86285" cy="6859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12192635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875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932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供水事故应急预案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540"/>
            <a:ext cx="121932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密山市邢雷广告摄影1线15604870909</cp:lastModifiedBy>
  <cp:revision>157</cp:revision>
  <dcterms:created xsi:type="dcterms:W3CDTF">2019-06-19T02:08:00Z</dcterms:created>
  <dcterms:modified xsi:type="dcterms:W3CDTF">2025-12-16T08:26:21Z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4F2603EC7A1046F79ED198237B494BE9_11</vt:lpwstr>
  </property>
</Properties>
</file>