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0"/>
  </p:notesMasterIdLst>
  <p:sldIdLst>
    <p:sldId id="262" r:id="rId4"/>
    <p:sldId id="263" r:id="rId5"/>
    <p:sldId id="264" r:id="rId6"/>
    <p:sldId id="265" r:id="rId7"/>
    <p:sldId id="274" r:id="rId8"/>
    <p:sldId id="267" r:id="rId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0" Type="http://schemas.openxmlformats.org/officeDocument/2006/relationships/tags" Target="../tags/tag20.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50.xml"/><Relationship Id="rId7" Type="http://schemas.openxmlformats.org/officeDocument/2006/relationships/tags" Target="../tags/tag49.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5" name="页脚占位符 4"/>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5" name="页脚占位符 4"/>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5" name="页脚占位符 4"/>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3075" name="组合 6"/>
          <p:cNvGrpSpPr/>
          <p:nvPr userDrawn="true"/>
        </p:nvGrpSpPr>
        <p:grpSpPr>
          <a:xfrm>
            <a:off x="-95250" y="0"/>
            <a:ext cx="9321800" cy="2108200"/>
            <a:chOff x="-127311" y="5"/>
            <a:chExt cx="12429370" cy="2108195"/>
          </a:xfrm>
        </p:grpSpPr>
        <p:sp>
          <p:nvSpPr>
            <p:cNvPr id="8" name="任意多边形: 形状 7"/>
            <p:cNvSpPr/>
            <p:nvPr>
              <p:custDataLst>
                <p:tags r:id="rId2"/>
              </p:custDataLst>
            </p:nvPr>
          </p:nvSpPr>
          <p:spPr>
            <a:xfrm rot="4971377">
              <a:off x="5633761"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9" name="任意多边形: 形状 8"/>
            <p:cNvSpPr/>
            <p:nvPr>
              <p:custDataLst>
                <p:tags r:id="rId3"/>
              </p:custDataLst>
            </p:nvPr>
          </p:nvSpPr>
          <p:spPr>
            <a:xfrm rot="5400000">
              <a:off x="5215201"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10" name="任意多边形: 形状 9"/>
            <p:cNvSpPr/>
            <p:nvPr>
              <p:custDataLst>
                <p:tags r:id="rId4"/>
              </p:custDataLst>
            </p:nvPr>
          </p:nvSpPr>
          <p:spPr>
            <a:xfrm rot="5107084">
              <a:off x="4552342" y="-327522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11" name="任意多边形: 形状 10"/>
            <p:cNvSpPr/>
            <p:nvPr>
              <p:custDataLst>
                <p:tags r:id="rId5"/>
              </p:custDataLst>
            </p:nvPr>
          </p:nvSpPr>
          <p:spPr>
            <a:xfrm rot="15897560">
              <a:off x="9000995"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grpSp>
      <p:sp>
        <p:nvSpPr>
          <p:cNvPr id="12" name="等腰三角形 11"/>
          <p:cNvSpPr/>
          <p:nvPr userDrawn="true">
            <p:custDataLst>
              <p:tags r:id="rId6"/>
            </p:custDataLst>
          </p:nvPr>
        </p:nvSpPr>
        <p:spPr>
          <a:xfrm rot="16200000">
            <a:off x="3343275" y="5861050"/>
            <a:ext cx="996950" cy="5800725"/>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2" name="标题 1"/>
          <p:cNvSpPr>
            <a:spLocks noGrp="true"/>
          </p:cNvSpPr>
          <p:nvPr>
            <p:ph type="ctrTitle" hasCustomPrompt="true"/>
          </p:nvPr>
        </p:nvSpPr>
        <p:spPr>
          <a:xfrm>
            <a:off x="2047739" y="2842611"/>
            <a:ext cx="5338159" cy="838901"/>
          </a:xfrm>
        </p:spPr>
        <p:txBody>
          <a:bodyPr lIns="90000" tIns="46800" rIns="90000" bIns="46800" anchor="b" anchorCtr="false">
            <a:normAutofit/>
          </a:bodyPr>
          <a:lstStyle>
            <a:lvl1pPr algn="ctr">
              <a:defRPr sz="3715" spc="600" baseline="0">
                <a:solidFill>
                  <a:schemeClr val="tx1">
                    <a:lumMod val="85000"/>
                    <a:lumOff val="15000"/>
                  </a:schemeClr>
                </a:solidFill>
                <a:ea typeface="汉仪旗黑-85S" pitchFamily="18" charset="-122"/>
              </a:defRPr>
            </a:lvl1pPr>
          </a:lstStyle>
          <a:p>
            <a:pPr fontAlgn="auto"/>
            <a:r>
              <a:rPr lang="zh-CN" altLang="en-US" sz="3715" strike="noStrike" noProof="1"/>
              <a:t>编辑标题</a:t>
            </a:r>
            <a:endParaRPr lang="zh-CN" altLang="en-US" strike="noStrike" noProof="1"/>
          </a:p>
        </p:txBody>
      </p:sp>
      <p:sp>
        <p:nvSpPr>
          <p:cNvPr id="3" name="副标题 2"/>
          <p:cNvSpPr>
            <a:spLocks noGrp="true"/>
          </p:cNvSpPr>
          <p:nvPr>
            <p:ph type="subTitle" idx="1" hasCustomPrompt="true"/>
          </p:nvPr>
        </p:nvSpPr>
        <p:spPr>
          <a:xfrm>
            <a:off x="2047739" y="3971224"/>
            <a:ext cx="5338159" cy="507239"/>
          </a:xfrm>
        </p:spPr>
        <p:txBody>
          <a:bodyPr lIns="90000" tIns="46800" rIns="90000" bIns="46800" anchor="t">
            <a:normAutofit/>
          </a:bodyPr>
          <a:lstStyle>
            <a:lvl1pPr marL="0" indent="0" algn="ctr" eaLnBrk="1" fontAlgn="auto" latinLnBrk="0" hangingPunct="1">
              <a:lnSpc>
                <a:spcPct val="100000"/>
              </a:lnSpc>
              <a:buNone/>
              <a:defRPr sz="1575" u="none" strike="noStrike" kern="1200" cap="none" spc="200" normalizeH="0" baseline="0">
                <a:solidFill>
                  <a:schemeClr val="tx1">
                    <a:lumMod val="85000"/>
                    <a:lumOff val="15000"/>
                  </a:schemeClr>
                </a:solidFill>
                <a:uFillTx/>
              </a:defRPr>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pPr fontAlgn="auto"/>
            <a:r>
              <a:rPr lang="zh-CN" altLang="en-US" sz="1575" strike="noStrike" noProof="1"/>
              <a:t>单击此处编辑副标题</a:t>
            </a:r>
            <a:endParaRPr lang="zh-CN" altLang="en-US" strike="noStrike" noProof="1"/>
          </a:p>
        </p:txBody>
      </p:sp>
      <p:sp>
        <p:nvSpPr>
          <p:cNvPr id="5" name="文本占位符 4"/>
          <p:cNvSpPr>
            <a:spLocks noGrp="true"/>
          </p:cNvSpPr>
          <p:nvPr>
            <p:ph type="body" sz="quarter" idx="13" hasCustomPrompt="true"/>
          </p:nvPr>
        </p:nvSpPr>
        <p:spPr>
          <a:xfrm>
            <a:off x="2722907" y="4733589"/>
            <a:ext cx="1892347" cy="309620"/>
          </a:xfrm>
        </p:spPr>
        <p:txBody>
          <a:bodyPr lIns="90000" tIns="46800" rIns="90000" bIns="46800" anchor="ctr" anchorCtr="false">
            <a:normAutofit/>
          </a:bodyPr>
          <a:lstStyle>
            <a:lvl1pPr marL="0" indent="0" algn="r">
              <a:lnSpc>
                <a:spcPct val="100000"/>
              </a:lnSpc>
              <a:buNone/>
              <a:defRPr sz="1015">
                <a:solidFill>
                  <a:schemeClr val="tx1">
                    <a:lumMod val="85000"/>
                    <a:lumOff val="15000"/>
                  </a:schemeClr>
                </a:solidFill>
              </a:defRPr>
            </a:lvl1pPr>
          </a:lstStyle>
          <a:p>
            <a:pPr lvl="0" fontAlgn="auto"/>
            <a:endParaRPr lang="zh-CN" altLang="en-US" strike="noStrike" noProof="1"/>
          </a:p>
        </p:txBody>
      </p:sp>
      <p:sp>
        <p:nvSpPr>
          <p:cNvPr id="13" name="文本占位符 12"/>
          <p:cNvSpPr>
            <a:spLocks noGrp="true"/>
          </p:cNvSpPr>
          <p:nvPr>
            <p:ph type="body" sz="quarter" idx="14" hasCustomPrompt="true"/>
          </p:nvPr>
        </p:nvSpPr>
        <p:spPr>
          <a:xfrm>
            <a:off x="4801641" y="4733589"/>
            <a:ext cx="1892345" cy="309620"/>
          </a:xfrm>
        </p:spPr>
        <p:txBody>
          <a:bodyPr lIns="90000" tIns="46800" rIns="90000" bIns="46800" anchor="ctr" anchorCtr="false">
            <a:normAutofit/>
          </a:bodyPr>
          <a:lstStyle>
            <a:lvl1pPr marL="0" indent="0" algn="l">
              <a:lnSpc>
                <a:spcPct val="100000"/>
              </a:lnSpc>
              <a:buNone/>
              <a:defRPr sz="1015">
                <a:solidFill>
                  <a:schemeClr val="tx1">
                    <a:lumMod val="85000"/>
                    <a:lumOff val="15000"/>
                  </a:schemeClr>
                </a:solidFill>
              </a:defRPr>
            </a:lvl1pPr>
          </a:lstStyle>
          <a:p>
            <a:pPr lvl="0" fontAlgn="auto"/>
            <a:endParaRPr lang="zh-CN" altLang="en-US" strike="noStrike" noProof="1"/>
          </a:p>
        </p:txBody>
      </p:sp>
      <p:sp>
        <p:nvSpPr>
          <p:cNvPr id="16" name="日期占位符 15"/>
          <p:cNvSpPr>
            <a:spLocks noGrp="true"/>
          </p:cNvSpPr>
          <p:nvPr>
            <p:ph type="dt" sz="half" idx="10"/>
            <p:custDataLst>
              <p:tags r:id="rId7"/>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17" name="页脚占位符 16"/>
          <p:cNvSpPr>
            <a:spLocks noGrp="true"/>
          </p:cNvSpPr>
          <p:nvPr>
            <p:ph type="ftr" sz="quarter" idx="11"/>
            <p:custDataLst>
              <p:tags r:id="rId8"/>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18" name="灯片编号占位符 17"/>
          <p:cNvSpPr>
            <a:spLocks noGrp="true"/>
          </p:cNvSpPr>
          <p:nvPr>
            <p:ph type="sldNum" sz="quarter" idx="12"/>
            <p:custDataLst>
              <p:tags r:id="rId9"/>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true"/>
          </p:cNvSpPr>
          <p:nvPr>
            <p:ph type="title"/>
          </p:nvPr>
        </p:nvSpPr>
        <p:spPr>
          <a:xfrm>
            <a:off x="502411" y="498479"/>
            <a:ext cx="8139178" cy="331473"/>
          </a:xfrm>
        </p:spPr>
        <p:txBody>
          <a:bodyPr vert="horz" lIns="101600" tIns="38100" rIns="76200" bIns="38100" rtlCol="0" anchor="t" anchorCtr="false">
            <a:noAutofit/>
          </a:bodyPr>
          <a:lstStyle>
            <a:lvl1pPr marL="0" marR="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内容占位符 2"/>
          <p:cNvSpPr>
            <a:spLocks noGrp="true"/>
          </p:cNvSpPr>
          <p:nvPr>
            <p:ph idx="1"/>
          </p:nvPr>
        </p:nvSpPr>
        <p:spPr>
          <a:xfrm>
            <a:off x="502411" y="1626121"/>
            <a:ext cx="8139178" cy="4041680"/>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4" name="日期占位符 3"/>
          <p:cNvSpPr>
            <a:spLocks noGrp="true"/>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5" name="页脚占位符 4"/>
          <p:cNvSpPr>
            <a:spLocks noGrp="true"/>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true"/>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5123" name="组合 6"/>
          <p:cNvGrpSpPr/>
          <p:nvPr userDrawn="true"/>
        </p:nvGrpSpPr>
        <p:grpSpPr>
          <a:xfrm>
            <a:off x="3001963" y="5613400"/>
            <a:ext cx="6142037" cy="1244600"/>
            <a:chOff x="4001597" y="5613400"/>
            <a:chExt cx="8190403" cy="1244600"/>
          </a:xfrm>
        </p:grpSpPr>
        <p:sp>
          <p:nvSpPr>
            <p:cNvPr id="8" name="任意多边形: 形状 7"/>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sp>
          <p:nvSpPr>
            <p:cNvPr id="9" name="等腰三角形 8"/>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grpSp>
      <p:grpSp>
        <p:nvGrpSpPr>
          <p:cNvPr id="5126" name="组合 9"/>
          <p:cNvGrpSpPr/>
          <p:nvPr userDrawn="true"/>
        </p:nvGrpSpPr>
        <p:grpSpPr>
          <a:xfrm>
            <a:off x="3890963" y="2465388"/>
            <a:ext cx="427037" cy="531812"/>
            <a:chOff x="10608342" y="5053054"/>
            <a:chExt cx="1583658" cy="1966165"/>
          </a:xfrm>
        </p:grpSpPr>
        <p:sp>
          <p:nvSpPr>
            <p:cNvPr id="11" name="任意多边形: 形状 10"/>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sp>
          <p:nvSpPr>
            <p:cNvPr id="12" name="等腰三角形 11"/>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grpSp>
      <p:grpSp>
        <p:nvGrpSpPr>
          <p:cNvPr id="5129" name="组合 13"/>
          <p:cNvGrpSpPr/>
          <p:nvPr userDrawn="true"/>
        </p:nvGrpSpPr>
        <p:grpSpPr>
          <a:xfrm rot="10800000">
            <a:off x="0" y="0"/>
            <a:ext cx="9144000" cy="1244600"/>
            <a:chOff x="4001597" y="5613400"/>
            <a:chExt cx="8190403" cy="1244600"/>
          </a:xfrm>
        </p:grpSpPr>
        <p:sp>
          <p:nvSpPr>
            <p:cNvPr id="15" name="任意多边形: 形状 14"/>
            <p:cNvSpPr/>
            <p:nvPr>
              <p:custDataLst>
                <p:tags r:id="rId6"/>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sp>
          <p:nvSpPr>
            <p:cNvPr id="16" name="等腰三角形 15"/>
            <p:cNvSpPr/>
            <p:nvPr>
              <p:custDataLst>
                <p:tags r:id="rId7"/>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grpSp>
      <p:sp>
        <p:nvSpPr>
          <p:cNvPr id="2" name="标题 1"/>
          <p:cNvSpPr>
            <a:spLocks noGrp="true"/>
          </p:cNvSpPr>
          <p:nvPr>
            <p:ph type="title" hasCustomPrompt="true"/>
          </p:nvPr>
        </p:nvSpPr>
        <p:spPr>
          <a:xfrm>
            <a:off x="2625680" y="3182635"/>
            <a:ext cx="3892639" cy="555545"/>
          </a:xfrm>
        </p:spPr>
        <p:txBody>
          <a:bodyPr lIns="90170" tIns="46990" rIns="90170" bIns="0" anchor="b" anchorCtr="false">
            <a:normAutofit/>
          </a:bodyPr>
          <a:lstStyle>
            <a:lvl1pPr algn="ctr">
              <a:defRPr sz="2250" u="none" strike="noStrike" kern="1200" cap="none" spc="300" normalizeH="0">
                <a:solidFill>
                  <a:schemeClr val="tx1">
                    <a:lumMod val="85000"/>
                    <a:lumOff val="15000"/>
                  </a:schemeClr>
                </a:solidFill>
                <a:uFillTx/>
                <a:latin typeface="Arial" panose="02080604020202020204" pitchFamily="34" charset="0"/>
                <a:ea typeface="汉仪旗黑-85S" pitchFamily="18" charset="-122"/>
              </a:defRPr>
            </a:lvl1pPr>
          </a:lstStyle>
          <a:p>
            <a:pPr fontAlgn="auto"/>
            <a:r>
              <a:rPr lang="zh-CN" altLang="en-US" sz="2250" strike="noStrike" noProof="1"/>
              <a:t>单击此处编辑标题</a:t>
            </a:r>
            <a:endParaRPr lang="zh-CN" altLang="en-US" strike="noStrike" noProof="1"/>
          </a:p>
        </p:txBody>
      </p:sp>
      <p:sp>
        <p:nvSpPr>
          <p:cNvPr id="3" name="文本占位符 2"/>
          <p:cNvSpPr>
            <a:spLocks noGrp="true"/>
          </p:cNvSpPr>
          <p:nvPr>
            <p:ph type="body" idx="1"/>
          </p:nvPr>
        </p:nvSpPr>
        <p:spPr>
          <a:xfrm>
            <a:off x="2625680" y="4067741"/>
            <a:ext cx="3892639" cy="1107770"/>
          </a:xfrm>
        </p:spPr>
        <p:txBody>
          <a:bodyPr lIns="90170" tIns="0" rIns="90170" bIns="46990">
            <a:normAutofit/>
          </a:bodyPr>
          <a:lstStyle>
            <a:lvl1pPr marL="0" indent="0" algn="ctr" eaLnBrk="1" fontAlgn="auto" latinLnBrk="0" hangingPunct="1">
              <a:buNone/>
              <a:defRPr kumimoji="0" lang="zh-CN" altLang="en-US" sz="1125" b="0" i="0" u="none" strike="noStrike" kern="1200" cap="none" spc="150" normalizeH="0" baseline="0" noProof="1">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fontAlgn="auto"/>
            <a:r>
              <a:rPr lang="zh-CN" altLang="en-US" sz="1125" strike="noStrike" noProof="1"/>
              <a:t>单击此处编辑母版文本样式</a:t>
            </a:r>
            <a:endParaRPr lang="zh-CN" altLang="en-US" strike="noStrike" noProof="1"/>
          </a:p>
        </p:txBody>
      </p:sp>
      <p:sp>
        <p:nvSpPr>
          <p:cNvPr id="4" name="日期占位符 3"/>
          <p:cNvSpPr>
            <a:spLocks noGrp="true"/>
          </p:cNvSpPr>
          <p:nvPr>
            <p:ph type="dt" sz="half" idx="10"/>
            <p:custDataLst>
              <p:tags r:id="rId8"/>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5" name="页脚占位符 4"/>
          <p:cNvSpPr>
            <a:spLocks noGrp="true"/>
          </p:cNvSpPr>
          <p:nvPr>
            <p:ph type="ftr" sz="quarter" idx="11"/>
            <p:custDataLst>
              <p:tags r:id="rId9"/>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true"/>
          </p:cNvSpPr>
          <p:nvPr>
            <p:ph type="sldNum" sz="quarter" idx="12"/>
            <p:custDataLst>
              <p:tags r:id="rId10"/>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true"/>
          </p:cNvSpPr>
          <p:nvPr>
            <p:ph type="title"/>
          </p:nvPr>
        </p:nvSpPr>
        <p:spPr>
          <a:xfrm>
            <a:off x="502411" y="498479"/>
            <a:ext cx="8139178" cy="331473"/>
          </a:xfrm>
        </p:spPr>
        <p:txBody>
          <a:bodyPr vert="horz" lIns="90170" tIns="46990" rIns="90170" bIns="46990" rtlCol="0" anchor="t" anchorCtr="false">
            <a:norm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80604020202020204" pitchFamily="34" charset="0"/>
                <a:ea typeface="汉仪旗黑-85S" pitchFamily="18"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内容占位符 2"/>
          <p:cNvSpPr>
            <a:spLocks noGrp="true"/>
          </p:cNvSpPr>
          <p:nvPr>
            <p:ph sz="half" idx="1"/>
          </p:nvPr>
        </p:nvSpPr>
        <p:spPr>
          <a:xfrm>
            <a:off x="502447" y="1626121"/>
            <a:ext cx="3962432" cy="4041680"/>
          </a:xfrm>
        </p:spPr>
        <p:txBody>
          <a:bodyPr vert="horz" lIns="90170" tIns="46990" rIns="90170" bIns="46990" rtlCol="0">
            <a:normAutofit/>
          </a:bodyPr>
          <a:lstStyle>
            <a:lvl1pPr marL="128905" marR="0" lvl="0"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4" name="内容占位符 3"/>
          <p:cNvSpPr>
            <a:spLocks noGrp="true"/>
          </p:cNvSpPr>
          <p:nvPr>
            <p:ph sz="half" idx="2"/>
          </p:nvPr>
        </p:nvSpPr>
        <p:spPr>
          <a:xfrm>
            <a:off x="4679158" y="1626121"/>
            <a:ext cx="3962432" cy="4041680"/>
          </a:xfrm>
        </p:spPr>
        <p:txBody>
          <a:bodyPr lIns="90170" tIns="46990" rIns="90170" bIns="46990">
            <a:normAutofit/>
          </a:bodyPr>
          <a:lstStyle>
            <a:lvl1pPr>
              <a:defRPr sz="900" baseline="0">
                <a:solidFill>
                  <a:schemeClr val="tx1">
                    <a:lumMod val="85000"/>
                    <a:lumOff val="15000"/>
                  </a:schemeClr>
                </a:solidFill>
                <a:latin typeface="Arial" panose="02080604020202020204" pitchFamily="34" charset="0"/>
                <a:ea typeface="微软雅黑" panose="020B0503020204020204" charset="-122"/>
              </a:defRPr>
            </a:lvl1pPr>
            <a:lvl2pPr>
              <a:defRPr sz="900" baseline="0">
                <a:solidFill>
                  <a:schemeClr val="tx1">
                    <a:lumMod val="85000"/>
                    <a:lumOff val="15000"/>
                  </a:schemeClr>
                </a:solidFill>
                <a:latin typeface="Arial" panose="02080604020202020204" pitchFamily="34" charset="0"/>
                <a:ea typeface="微软雅黑" panose="020B0503020204020204" charset="-122"/>
              </a:defRPr>
            </a:lvl2pPr>
            <a:lvl3pPr>
              <a:defRPr sz="900" baseline="0">
                <a:solidFill>
                  <a:schemeClr val="tx1">
                    <a:lumMod val="85000"/>
                    <a:lumOff val="15000"/>
                  </a:schemeClr>
                </a:solidFill>
                <a:latin typeface="Arial" panose="02080604020202020204" pitchFamily="34" charset="0"/>
                <a:ea typeface="微软雅黑" panose="020B0503020204020204" charset="-122"/>
              </a:defRPr>
            </a:lvl3pPr>
            <a:lvl4pPr>
              <a:defRPr sz="900" baseline="0">
                <a:solidFill>
                  <a:schemeClr val="tx1">
                    <a:lumMod val="85000"/>
                    <a:lumOff val="15000"/>
                  </a:schemeClr>
                </a:solidFill>
                <a:latin typeface="Arial" panose="02080604020202020204" pitchFamily="34" charset="0"/>
                <a:ea typeface="微软雅黑" panose="020B0503020204020204" charset="-122"/>
              </a:defRPr>
            </a:lvl4pPr>
            <a:lvl5pPr>
              <a:defRPr sz="900" baseline="0">
                <a:solidFill>
                  <a:schemeClr val="tx1">
                    <a:lumMod val="85000"/>
                    <a:lumOff val="15000"/>
                  </a:schemeClr>
                </a:solidFill>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true"/>
          </p:cNvSpPr>
          <p:nvPr>
            <p:ph type="dt" sz="half" idx="10"/>
            <p:custDataLst>
              <p:tags r:id="rId2"/>
            </p:custDataLst>
          </p:nvPr>
        </p:nvSpPr>
        <p:spPr>
          <a:xfrm>
            <a:off x="660400" y="6389688"/>
            <a:ext cx="2024063" cy="238125"/>
          </a:xfrm>
          <a:prstGeom prst="rect">
            <a:avLst/>
          </a:prstGeom>
        </p:spPr>
        <p:txBody>
          <a:bodyPr vert="horz" lIns="90170" tIns="46990" rIns="90170" bIns="4699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6" name="页脚占位符 5"/>
          <p:cNvSpPr>
            <a:spLocks noGrp="true"/>
          </p:cNvSpPr>
          <p:nvPr>
            <p:ph type="ftr" sz="quarter" idx="11"/>
            <p:custDataLst>
              <p:tags r:id="rId3"/>
            </p:custDataLst>
          </p:nvPr>
        </p:nvSpPr>
        <p:spPr>
          <a:xfrm>
            <a:off x="3087688" y="6389688"/>
            <a:ext cx="2968625" cy="238125"/>
          </a:xfrm>
          <a:prstGeom prst="rect">
            <a:avLst/>
          </a:prstGeom>
        </p:spPr>
        <p:txBody>
          <a:bodyPr vert="horz" lIns="90170" tIns="46990" rIns="90170" bIns="46990" rtlCol="0" anchor="ctr">
            <a:normAutofit/>
          </a:bodyPr>
          <a:lstStyle/>
          <a:p>
            <a:pPr fontAlgn="base"/>
            <a:endParaRPr lang="zh-CN" altLang="en-US" strike="noStrike" noProof="1"/>
          </a:p>
        </p:txBody>
      </p:sp>
      <p:sp>
        <p:nvSpPr>
          <p:cNvPr id="7" name="灯片编号占位符 6"/>
          <p:cNvSpPr>
            <a:spLocks noGrp="true"/>
          </p:cNvSpPr>
          <p:nvPr>
            <p:ph type="sldNum" sz="quarter" idx="12"/>
            <p:custDataLst>
              <p:tags r:id="rId4"/>
            </p:custDataLst>
          </p:nvPr>
        </p:nvSpPr>
        <p:spPr>
          <a:xfrm>
            <a:off x="6457950" y="6389688"/>
            <a:ext cx="2025650" cy="238125"/>
          </a:xfrm>
          <a:prstGeom prst="rect">
            <a:avLst/>
          </a:prstGeom>
        </p:spPr>
        <p:txBody>
          <a:bodyPr vert="horz" lIns="90170" tIns="46990" rIns="90170" bIns="4699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true"/>
          </p:cNvSpPr>
          <p:nvPr>
            <p:ph type="title"/>
          </p:nvPr>
        </p:nvSpPr>
        <p:spPr>
          <a:xfrm>
            <a:off x="502411" y="498479"/>
            <a:ext cx="8139178" cy="331473"/>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文本占位符 2"/>
          <p:cNvSpPr>
            <a:spLocks noGrp="true"/>
          </p:cNvSpPr>
          <p:nvPr>
            <p:ph type="body" idx="1" hasCustomPrompt="true"/>
          </p:nvPr>
        </p:nvSpPr>
        <p:spPr>
          <a:xfrm>
            <a:off x="502447" y="1000133"/>
            <a:ext cx="3962432" cy="285752"/>
          </a:xfrm>
        </p:spPr>
        <p:txBody>
          <a:bodyPr lIns="101600" tIns="38100" rIns="76200" bIns="38100" anchor="t" anchorCtr="false">
            <a:noAutofit/>
          </a:bodyPr>
          <a:lstStyle>
            <a:lvl1pPr marL="0" indent="0" eaLnBrk="1" fontAlgn="auto" latinLnBrk="0" hangingPunct="1">
              <a:lnSpc>
                <a:spcPct val="100000"/>
              </a:lnSpc>
              <a:spcAft>
                <a:spcPts val="0"/>
              </a:spcAft>
              <a:buNone/>
              <a:defRPr sz="1125" b="0" u="none" strike="noStrike" kern="1200" cap="none" spc="200" normalizeH="0" baseline="0">
                <a:solidFill>
                  <a:schemeClr val="tx1">
                    <a:lumMod val="85000"/>
                    <a:lumOff val="15000"/>
                  </a:schemeClr>
                </a:solidFill>
                <a:uFillTx/>
                <a:latin typeface="Arial" panose="02080604020202020204" pitchFamily="34" charset="0"/>
                <a:ea typeface="微软雅黑" panose="020B0503020204020204" charset="-122"/>
              </a:defRPr>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fontAlgn="auto"/>
            <a:r>
              <a:rPr lang="zh-CN" altLang="en-US" sz="1125" strike="noStrike" noProof="1"/>
              <a:t>单击此处编辑文本</a:t>
            </a:r>
            <a:endParaRPr lang="zh-CN" altLang="en-US" strike="noStrike" noProof="1"/>
          </a:p>
        </p:txBody>
      </p:sp>
      <p:sp>
        <p:nvSpPr>
          <p:cNvPr id="4" name="内容占位符 3"/>
          <p:cNvSpPr>
            <a:spLocks noGrp="true"/>
          </p:cNvSpPr>
          <p:nvPr>
            <p:ph sz="half" idx="2"/>
          </p:nvPr>
        </p:nvSpPr>
        <p:spPr>
          <a:xfrm>
            <a:off x="502444" y="2023369"/>
            <a:ext cx="3962400" cy="3701064"/>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5" name="文本占位符 4"/>
          <p:cNvSpPr>
            <a:spLocks noGrp="true"/>
          </p:cNvSpPr>
          <p:nvPr>
            <p:ph type="body" sz="quarter" idx="3" hasCustomPrompt="true"/>
          </p:nvPr>
        </p:nvSpPr>
        <p:spPr>
          <a:xfrm>
            <a:off x="4676812" y="1000133"/>
            <a:ext cx="3962432" cy="285752"/>
          </a:xfrm>
        </p:spPr>
        <p:txBody>
          <a:bodyPr vert="horz" lIns="101600" tIns="38100" rIns="76200" bIns="38100" rtlCol="0" anchor="t" anchorCtr="false">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1125" b="0" i="0" u="none" strike="noStrike" kern="1200" cap="none" spc="20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fontAlgn="auto"/>
            <a:r>
              <a:rPr sz="1125" strike="noStrike" noProof="1">
                <a:sym typeface="+mn-ea"/>
              </a:rPr>
              <a:t>单击此处编辑文本</a:t>
            </a:r>
            <a:endParaRPr strike="noStrike" noProof="1">
              <a:sym typeface="+mn-ea"/>
            </a:endParaRPr>
          </a:p>
        </p:txBody>
      </p:sp>
      <p:sp>
        <p:nvSpPr>
          <p:cNvPr id="6" name="内容占位符 5"/>
          <p:cNvSpPr>
            <a:spLocks noGrp="true"/>
          </p:cNvSpPr>
          <p:nvPr>
            <p:ph sz="quarter" idx="4"/>
          </p:nvPr>
        </p:nvSpPr>
        <p:spPr>
          <a:xfrm>
            <a:off x="4676812" y="2023369"/>
            <a:ext cx="3962432" cy="3701064"/>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7" name="日期占位符 6"/>
          <p:cNvSpPr>
            <a:spLocks noGrp="true"/>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8" name="页脚占位符 7"/>
          <p:cNvSpPr>
            <a:spLocks noGrp="true"/>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9" name="灯片编号占位符 8"/>
          <p:cNvSpPr>
            <a:spLocks noGrp="true"/>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8195" name="组合 8"/>
          <p:cNvGrpSpPr/>
          <p:nvPr userDrawn="true"/>
        </p:nvGrpSpPr>
        <p:grpSpPr>
          <a:xfrm>
            <a:off x="7956550" y="5053013"/>
            <a:ext cx="1187450" cy="1966912"/>
            <a:chOff x="10608342" y="5053054"/>
            <a:chExt cx="1583658" cy="1966165"/>
          </a:xfrm>
        </p:grpSpPr>
        <p:sp>
          <p:nvSpPr>
            <p:cNvPr id="10" name="任意多边形: 形状 9"/>
            <p:cNvSpPr/>
            <p:nvPr>
              <p:custDataLst>
                <p:tags r:id="rId2"/>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sp>
          <p:nvSpPr>
            <p:cNvPr id="11" name="等腰三角形 10"/>
            <p:cNvSpPr/>
            <p:nvPr>
              <p:custDataLst>
                <p:tags r:id="rId3"/>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grpSp>
      <p:sp>
        <p:nvSpPr>
          <p:cNvPr id="2" name="标题 1"/>
          <p:cNvSpPr>
            <a:spLocks noGrp="true"/>
          </p:cNvSpPr>
          <p:nvPr>
            <p:ph type="title"/>
          </p:nvPr>
        </p:nvSpPr>
        <p:spPr>
          <a:xfrm>
            <a:off x="502411" y="498476"/>
            <a:ext cx="8139178" cy="331473"/>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日期占位符 2"/>
          <p:cNvSpPr>
            <a:spLocks noGrp="true"/>
          </p:cNvSpPr>
          <p:nvPr>
            <p:ph type="dt" sz="half" idx="10"/>
            <p:custDataLst>
              <p:tags r:id="rId4"/>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4" name="页脚占位符 3"/>
          <p:cNvSpPr>
            <a:spLocks noGrp="true"/>
          </p:cNvSpPr>
          <p:nvPr>
            <p:ph type="ftr" sz="quarter" idx="11"/>
            <p:custDataLst>
              <p:tags r:id="rId5"/>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true"/>
          </p:cNvSpPr>
          <p:nvPr>
            <p:ph type="sldNum" sz="quarter" idx="12"/>
            <p:custDataLst>
              <p:tags r:id="rId6"/>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3" name="页脚占位符 2"/>
          <p:cNvSpPr>
            <a:spLocks noGrp="true"/>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4" name="灯片编号占位符 3"/>
          <p:cNvSpPr>
            <a:spLocks noGrp="true"/>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true"/>
          </p:cNvSpPr>
          <p:nvPr>
            <p:ph type="title"/>
          </p:nvPr>
        </p:nvSpPr>
        <p:spPr>
          <a:xfrm>
            <a:off x="502447" y="498479"/>
            <a:ext cx="8139178" cy="331473"/>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图片占位符 2"/>
          <p:cNvSpPr>
            <a:spLocks noGrp="true"/>
          </p:cNvSpPr>
          <p:nvPr>
            <p:ph type="pic" idx="1"/>
          </p:nvPr>
        </p:nvSpPr>
        <p:spPr>
          <a:xfrm>
            <a:off x="502447" y="1626121"/>
            <a:ext cx="3962432" cy="404168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900" b="0" i="0" u="none" strike="noStrike" kern="1200" cap="none" spc="150" normalizeH="0" baseline="0" noProof="1" dirty="0">
                <a:solidFill>
                  <a:schemeClr val="tx1"/>
                </a:solidFill>
                <a:uFillTx/>
                <a:latin typeface="+mn-lt"/>
                <a:ea typeface="+mn-ea"/>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5pPr>
          </a:lstStyle>
          <a:p>
            <a:pPr lvl="0" fontAlgn="auto"/>
            <a:endParaRPr strike="noStrike" noProof="1">
              <a:sym typeface="+mn-ea"/>
            </a:endParaRPr>
          </a:p>
        </p:txBody>
      </p:sp>
      <p:sp>
        <p:nvSpPr>
          <p:cNvPr id="4" name="文本占位符 3"/>
          <p:cNvSpPr>
            <a:spLocks noGrp="true"/>
          </p:cNvSpPr>
          <p:nvPr>
            <p:ph type="body" sz="half" idx="2"/>
          </p:nvPr>
        </p:nvSpPr>
        <p:spPr>
          <a:xfrm>
            <a:off x="4679194" y="1626121"/>
            <a:ext cx="3962432" cy="4041680"/>
          </a:xfrm>
        </p:spPr>
        <p:txBody>
          <a:bodyPr vert="horz" lIns="101600" tIns="0" rIns="82550" bIns="0" rtlCol="0">
            <a:normAutofit/>
          </a:bodyPr>
          <a:lstStyle>
            <a:lvl1pPr marL="128905" marR="0" lvl="0" indent="-12827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n-cs"/>
                <a:sym typeface="+mn-ea"/>
              </a:defRPr>
            </a:lvl1pPr>
          </a:lstStyle>
          <a:p>
            <a:pPr lvl="0" fontAlgn="auto"/>
            <a:r>
              <a:rPr strike="noStrike" noProof="1">
                <a:sym typeface="+mn-ea"/>
              </a:rPr>
              <a:t>单击此处编辑母版文本样式</a:t>
            </a:r>
            <a:endParaRPr strike="noStrike" noProof="1">
              <a:sym typeface="+mn-ea"/>
            </a:endParaRPr>
          </a:p>
        </p:txBody>
      </p:sp>
      <p:sp>
        <p:nvSpPr>
          <p:cNvPr id="5" name="日期占位符 4"/>
          <p:cNvSpPr>
            <a:spLocks noGrp="true"/>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9EFD9D74-47D9-4702-A33C-335B63B48DBF}"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6" name="页脚占位符 5"/>
          <p:cNvSpPr>
            <a:spLocks noGrp="true"/>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7" name="灯片编号占位符 6"/>
          <p:cNvSpPr>
            <a:spLocks noGrp="true"/>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FABC47A4-756D-490B-A52F-7D9E2C9FC05F}"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5" name="页脚占位符 4"/>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7928351" y="1626121"/>
            <a:ext cx="713238" cy="4041680"/>
          </a:xfrm>
        </p:spPr>
        <p:txBody>
          <a:bodyPr vert="eaVert" lIns="101600" tIns="38100" rIns="76200" bIns="38100" rtlCol="0" anchor="ctr" anchorCtr="false">
            <a:noAutofit/>
          </a:bodyPr>
          <a:lstStyle>
            <a:lvl1pPr marL="0" marR="0" lvl="0" algn="l" defTabSz="914400" rtl="0" eaLnBrk="1" fontAlgn="auto" latinLnBrk="0" hangingPunct="1">
              <a:lnSpc>
                <a:spcPct val="100000"/>
              </a:lnSpc>
              <a:spcAft>
                <a:spcPts val="0"/>
              </a:spcAft>
              <a:buNone/>
              <a:defRPr kumimoji="0" lang="zh-CN" altLang="en-US" sz="1350" b="1" i="0" u="none" strike="noStrike" kern="1200" cap="none" spc="200" normalizeH="0" baseline="0" noProof="1" dirty="0">
                <a:solidFill>
                  <a:schemeClr val="tx1">
                    <a:lumMod val="85000"/>
                    <a:lumOff val="15000"/>
                  </a:schemeClr>
                </a:solidFill>
                <a:uFillTx/>
                <a:latin typeface="Arial" panose="0208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竖排文字占位符 2"/>
          <p:cNvSpPr>
            <a:spLocks noGrp="true"/>
          </p:cNvSpPr>
          <p:nvPr>
            <p:ph type="body" orient="vert" idx="1"/>
          </p:nvPr>
        </p:nvSpPr>
        <p:spPr>
          <a:xfrm>
            <a:off x="502444" y="1626113"/>
            <a:ext cx="7371076" cy="4041680"/>
          </a:xfrm>
        </p:spPr>
        <p:txBody>
          <a:bodyPr vert="eaVert"/>
          <a:lstStyle>
            <a:lvl1pPr indent="0" eaLnBrk="1" fontAlgn="auto" latinLnBrk="0" hangingPunct="1">
              <a:defRPr baseline="0">
                <a:solidFill>
                  <a:schemeClr val="tx1">
                    <a:lumMod val="85000"/>
                    <a:lumOff val="15000"/>
                  </a:schemeClr>
                </a:solidFill>
                <a:latin typeface="Arial" panose="0208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8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8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8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true"/>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5" name="页脚占位符 4"/>
          <p:cNvSpPr>
            <a:spLocks noGrp="true"/>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true"/>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7" name="内容占位符 6"/>
          <p:cNvSpPr>
            <a:spLocks noGrp="true"/>
          </p:cNvSpPr>
          <p:nvPr>
            <p:ph sz="quarter" idx="13"/>
          </p:nvPr>
        </p:nvSpPr>
        <p:spPr>
          <a:xfrm>
            <a:off x="502447" y="1626121"/>
            <a:ext cx="8139178" cy="4041680"/>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3" name="日期占位符 2"/>
          <p:cNvSpPr>
            <a:spLocks noGrp="true"/>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4" name="页脚占位符 3"/>
          <p:cNvSpPr>
            <a:spLocks noGrp="true"/>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true"/>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13315" name="组合 5"/>
          <p:cNvGrpSpPr/>
          <p:nvPr userDrawn="true"/>
        </p:nvGrpSpPr>
        <p:grpSpPr>
          <a:xfrm flipH="true">
            <a:off x="6453188" y="3181350"/>
            <a:ext cx="327025" cy="406400"/>
            <a:chOff x="10608342" y="5053054"/>
            <a:chExt cx="1583658" cy="1966165"/>
          </a:xfrm>
        </p:grpSpPr>
        <p:sp>
          <p:nvSpPr>
            <p:cNvPr id="7" name="任意多边形: 形状 6"/>
            <p:cNvSpPr/>
            <p:nvPr>
              <p:custDataLst>
                <p:tags r:id="rId2"/>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p>
          </p:txBody>
        </p:sp>
        <p:sp>
          <p:nvSpPr>
            <p:cNvPr id="8" name="等腰三角形 7"/>
            <p:cNvSpPr/>
            <p:nvPr>
              <p:custDataLst>
                <p:tags r:id="rId3"/>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p>
          </p:txBody>
        </p:sp>
      </p:grpSp>
      <p:grpSp>
        <p:nvGrpSpPr>
          <p:cNvPr id="13318" name="组合 8"/>
          <p:cNvGrpSpPr/>
          <p:nvPr userDrawn="true"/>
        </p:nvGrpSpPr>
        <p:grpSpPr>
          <a:xfrm>
            <a:off x="2363788" y="3187700"/>
            <a:ext cx="327025" cy="406400"/>
            <a:chOff x="10608342" y="5053054"/>
            <a:chExt cx="1583658" cy="1966165"/>
          </a:xfrm>
        </p:grpSpPr>
        <p:sp>
          <p:nvSpPr>
            <p:cNvPr id="10" name="任意多边形: 形状 9"/>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solidFill>
                  <a:schemeClr val="bg1"/>
                </a:solidFill>
              </a:endParaRPr>
            </a:p>
          </p:txBody>
        </p:sp>
        <p:sp>
          <p:nvSpPr>
            <p:cNvPr id="11" name="等腰三角形 10"/>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p>
          </p:txBody>
        </p:sp>
      </p:grpSp>
      <p:sp>
        <p:nvSpPr>
          <p:cNvPr id="2" name="标题 1"/>
          <p:cNvSpPr>
            <a:spLocks noGrp="true"/>
          </p:cNvSpPr>
          <p:nvPr>
            <p:ph type="title" hasCustomPrompt="true"/>
          </p:nvPr>
        </p:nvSpPr>
        <p:spPr>
          <a:xfrm>
            <a:off x="2691281" y="2778617"/>
            <a:ext cx="3761438" cy="1139780"/>
          </a:xfrm>
        </p:spPr>
        <p:txBody>
          <a:bodyPr vert="horz" lIns="90170" tIns="46990" rIns="90170" bIns="46990" rtlCol="0" anchor="ctr" anchorCtr="false">
            <a:normAutofit/>
          </a:bodyPr>
          <a:lstStyle>
            <a:lvl1pPr marL="0" marR="0" algn="ctr" defTabSz="914400" rtl="0" eaLnBrk="1" fontAlgn="auto" latinLnBrk="0" hangingPunct="1">
              <a:lnSpc>
                <a:spcPct val="100000"/>
              </a:lnSpc>
              <a:buNone/>
              <a:defRPr kumimoji="0" lang="zh-CN" altLang="en-US" sz="4500" b="1" i="0" u="none" strike="noStrike" kern="1200" cap="none" spc="600" normalizeH="0" baseline="0" noProof="1" dirty="0">
                <a:solidFill>
                  <a:schemeClr val="tx1">
                    <a:lumMod val="85000"/>
                    <a:lumOff val="15000"/>
                  </a:schemeClr>
                </a:solidFill>
                <a:uFillTx/>
                <a:latin typeface="Arial" panose="02080604020202020204" pitchFamily="34" charset="0"/>
                <a:ea typeface="汉仪旗黑-85S" pitchFamily="18" charset="-122"/>
                <a:cs typeface="+mj-cs"/>
                <a:sym typeface="+mn-ea"/>
              </a:defRPr>
            </a:lvl1pPr>
          </a:lstStyle>
          <a:p>
            <a:pPr lvl="0" fontAlgn="auto"/>
            <a:r>
              <a:rPr strike="noStrike" noProof="1">
                <a:sym typeface="+mn-ea"/>
              </a:rPr>
              <a:t>编辑标题</a:t>
            </a:r>
            <a:endParaRPr strike="noStrike" noProof="1">
              <a:sym typeface="+mn-ea"/>
            </a:endParaRPr>
          </a:p>
        </p:txBody>
      </p:sp>
      <p:sp>
        <p:nvSpPr>
          <p:cNvPr id="3" name="日期占位符 2"/>
          <p:cNvSpPr>
            <a:spLocks noGrp="true"/>
          </p:cNvSpPr>
          <p:nvPr>
            <p:ph type="dt" sz="half" idx="10"/>
            <p:custDataLst>
              <p:tags r:id="rId6"/>
            </p:custDataLst>
          </p:nvPr>
        </p:nvSpPr>
        <p:spPr>
          <a:xfrm>
            <a:off x="660400" y="6389688"/>
            <a:ext cx="2024063" cy="238125"/>
          </a:xfrm>
          <a:prstGeom prst="rect">
            <a:avLst/>
          </a:prstGeom>
        </p:spPr>
        <p:txBody>
          <a:bodyPr vert="horz" lIns="90170" tIns="46990" rIns="90170" bIns="46990" rtlCol="0" anchor="ctr">
            <a:normAutofit/>
          </a:body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4" name="页脚占位符 3"/>
          <p:cNvSpPr>
            <a:spLocks noGrp="true"/>
          </p:cNvSpPr>
          <p:nvPr>
            <p:ph type="ftr" sz="quarter" idx="11"/>
            <p:custDataLst>
              <p:tags r:id="rId7"/>
            </p:custDataLst>
          </p:nvPr>
        </p:nvSpPr>
        <p:spPr>
          <a:xfrm>
            <a:off x="3087688" y="6389688"/>
            <a:ext cx="2968625" cy="238125"/>
          </a:xfrm>
          <a:prstGeom prst="rect">
            <a:avLst/>
          </a:prstGeom>
        </p:spPr>
        <p:txBody>
          <a:bodyPr vert="horz" lIns="90170" tIns="46990" rIns="90170" bIns="46990" rtlCol="0" anchor="ctr">
            <a:normAutofit/>
          </a:bodyPr>
          <a:lstStyle/>
          <a:p>
            <a:pPr fontAlgn="base"/>
            <a:endParaRPr lang="zh-CN" altLang="en-US" strike="noStrike" noProof="1"/>
          </a:p>
        </p:txBody>
      </p:sp>
      <p:sp>
        <p:nvSpPr>
          <p:cNvPr id="5" name="灯片编号占位符 4"/>
          <p:cNvSpPr>
            <a:spLocks noGrp="true"/>
          </p:cNvSpPr>
          <p:nvPr>
            <p:ph type="sldNum" sz="quarter" idx="12"/>
            <p:custDataLst>
              <p:tags r:id="rId8"/>
            </p:custDataLst>
          </p:nvPr>
        </p:nvSpPr>
        <p:spPr>
          <a:xfrm>
            <a:off x="6457950" y="6389688"/>
            <a:ext cx="2025650" cy="238125"/>
          </a:xfrm>
          <a:prstGeom prst="rect">
            <a:avLst/>
          </a:prstGeom>
        </p:spPr>
        <p:txBody>
          <a:bodyPr vert="horz" lIns="90170" tIns="46990" rIns="90170" bIns="46990" rtlCol="0" anchor="ctr">
            <a:normAutofit/>
          </a:body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4339" name="组合 7"/>
          <p:cNvGrpSpPr/>
          <p:nvPr userDrawn="true"/>
        </p:nvGrpSpPr>
        <p:grpSpPr>
          <a:xfrm>
            <a:off x="3001963" y="6045200"/>
            <a:ext cx="6142037"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grpSp>
      <p:sp>
        <p:nvSpPr>
          <p:cNvPr id="2" name="标题 1"/>
          <p:cNvSpPr>
            <a:spLocks noGrp="true"/>
          </p:cNvSpPr>
          <p:nvPr userDrawn="true">
            <p:ph type="title" hasCustomPrompt="true"/>
          </p:nvPr>
        </p:nvSpPr>
        <p:spPr>
          <a:xfrm>
            <a:off x="628650" y="861887"/>
            <a:ext cx="7886700" cy="405363"/>
          </a:xfrm>
        </p:spPr>
        <p:txBody>
          <a:bodyPr>
            <a:normAutofit/>
          </a:bodyPr>
          <a:lstStyle>
            <a:lvl1pPr>
              <a:defRPr sz="1240" b="1" spc="200" baseline="0">
                <a:solidFill>
                  <a:schemeClr val="tx1">
                    <a:lumMod val="85000"/>
                    <a:lumOff val="15000"/>
                  </a:schemeClr>
                </a:solidFill>
                <a:latin typeface="Arial" panose="02080604020202020204" pitchFamily="34" charset="0"/>
                <a:ea typeface="微软雅黑" panose="020B0503020204020204" charset="-122"/>
              </a:defRPr>
            </a:lvl1pPr>
          </a:lstStyle>
          <a:p>
            <a:pPr fontAlgn="auto"/>
            <a:r>
              <a:rPr lang="zh-CN" altLang="en-US" sz="1240" strike="noStrike" noProof="1"/>
              <a:t>单击此处添加标题</a:t>
            </a:r>
            <a:endParaRPr lang="zh-CN" altLang="en-US" strike="noStrike" noProof="1"/>
          </a:p>
        </p:txBody>
      </p:sp>
      <p:sp>
        <p:nvSpPr>
          <p:cNvPr id="3" name="日期占位符 2"/>
          <p:cNvSpPr>
            <a:spLocks noGrp="true"/>
          </p:cNvSpPr>
          <p:nvPr userDrawn="true">
            <p:ph type="dt" sz="half" idx="10"/>
            <p:custDataLst>
              <p:tags r:id="rId4"/>
            </p:custDataLst>
          </p:nvPr>
        </p:nvSpPr>
        <p:spPr>
          <a:xfrm>
            <a:off x="660400" y="6389688"/>
            <a:ext cx="2024063" cy="238125"/>
          </a:xfrm>
          <a:prstGeom prst="rect">
            <a:avLst/>
          </a:prstGeom>
        </p:spPr>
        <p:txBody>
          <a:bodyPr vert="horz" lIns="91440" tIns="45720" rIns="91440" bIns="45720" rtlCol="0" anchor="ctr">
            <a:normAutofit/>
          </a:bodyPr>
          <a:lstStyle>
            <a:lvl1pPr>
              <a:defRPr baseline="0">
                <a:latin typeface="微软雅黑" panose="020B0503020204020204" charset="-122"/>
              </a:defRPr>
            </a:lvl1pPr>
          </a:lstStyle>
          <a:p>
            <a:pPr fontAlgn="base"/>
            <a:fld id="{760FBDFE-C587-4B4C-A407-44438C67B59E}" type="datetimeFigureOut">
              <a:rPr lang="zh-CN" altLang="en-US" sz="675" strike="noStrike" noProof="1" smtClean="0">
                <a:latin typeface="微软雅黑" panose="020B0503020204020204" charset="-122"/>
                <a:ea typeface="宋体" pitchFamily="2" charset="-122"/>
                <a:cs typeface="+mn-cs"/>
              </a:rPr>
            </a:fld>
            <a:endParaRPr lang="zh-CN" altLang="en-US" strike="noStrike" noProof="1"/>
          </a:p>
        </p:txBody>
      </p:sp>
      <p:sp>
        <p:nvSpPr>
          <p:cNvPr id="4" name="页脚占位符 3"/>
          <p:cNvSpPr>
            <a:spLocks noGrp="true"/>
          </p:cNvSpPr>
          <p:nvPr userDrawn="true">
            <p:ph type="ftr" sz="quarter" idx="11"/>
            <p:custDataLst>
              <p:tags r:id="rId5"/>
            </p:custDataLst>
          </p:nvPr>
        </p:nvSpPr>
        <p:spPr>
          <a:xfrm>
            <a:off x="3087688" y="6389688"/>
            <a:ext cx="2968625" cy="238125"/>
          </a:xfrm>
          <a:prstGeom prst="rect">
            <a:avLst/>
          </a:prstGeom>
        </p:spPr>
        <p:txBody>
          <a:bodyPr vert="horz" lIns="91440" tIns="45720" rIns="91440" bIns="45720" rtlCol="0" anchor="ctr">
            <a:normAutofit/>
          </a:bodyPr>
          <a:lstStyle>
            <a:lvl1pPr>
              <a:defRPr baseline="0">
                <a:latin typeface="微软雅黑" panose="020B0503020204020204" charset="-122"/>
              </a:defRPr>
            </a:lvl1pPr>
          </a:lstStyle>
          <a:p>
            <a:pPr fontAlgn="base"/>
            <a:endParaRPr lang="zh-CN" altLang="en-US" strike="noStrike" noProof="1"/>
          </a:p>
        </p:txBody>
      </p:sp>
      <p:sp>
        <p:nvSpPr>
          <p:cNvPr id="5" name="灯片编号占位符 4"/>
          <p:cNvSpPr>
            <a:spLocks noGrp="true"/>
          </p:cNvSpPr>
          <p:nvPr userDrawn="true">
            <p:ph type="sldNum" sz="quarter" idx="12"/>
            <p:custDataLst>
              <p:tags r:id="rId6"/>
            </p:custDataLst>
          </p:nvPr>
        </p:nvSpPr>
        <p:spPr>
          <a:xfrm>
            <a:off x="6457950" y="6389688"/>
            <a:ext cx="2025650" cy="238125"/>
          </a:xfrm>
          <a:prstGeom prst="rect">
            <a:avLst/>
          </a:prstGeom>
        </p:spPr>
        <p:txBody>
          <a:bodyPr vert="horz" lIns="91440" tIns="45720" rIns="91440" bIns="45720" rtlCol="0" anchor="ctr">
            <a:normAutofit/>
          </a:bodyPr>
          <a:lstStyle>
            <a:lvl1pPr>
              <a:defRPr baseline="0">
                <a:latin typeface="微软雅黑" panose="020B0503020204020204" charset="-122"/>
              </a:defRPr>
            </a:lvl1pPr>
          </a:lstStyle>
          <a:p>
            <a:pPr fontAlgn="base"/>
            <a:fld id="{49AE70B2-8BF9-45C0-BB95-33D1B9D3A854}" type="slidenum">
              <a:rPr lang="zh-CN" altLang="en-US" sz="675" strike="noStrike" noProof="1" smtClean="0">
                <a:latin typeface="微软雅黑" panose="020B0503020204020204" charset="-122"/>
                <a:ea typeface="宋体" pitchFamily="2" charset="-122"/>
                <a:cs typeface="+mn-cs"/>
              </a:rPr>
            </a:fld>
            <a:endParaRPr lang="zh-CN" altLang="en-US" strike="noStrike" noProof="1"/>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true">
            <p:custDataLst>
              <p:tags r:id="rId2"/>
            </p:custDataLst>
          </p:nvPr>
        </p:nvSpPr>
        <p:spPr>
          <a:xfrm>
            <a:off x="219075" y="304800"/>
            <a:ext cx="8705850"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latin typeface="Arial" panose="02080604020202020204" pitchFamily="34" charset="0"/>
              <a:ea typeface="微软雅黑" panose="020B0503020204020204" charset="-122"/>
            </a:endParaRPr>
          </a:p>
        </p:txBody>
      </p:sp>
      <p:grpSp>
        <p:nvGrpSpPr>
          <p:cNvPr id="15364" name="组合 10"/>
          <p:cNvGrpSpPr/>
          <p:nvPr userDrawn="true"/>
        </p:nvGrpSpPr>
        <p:grpSpPr>
          <a:xfrm rot="-5400000">
            <a:off x="8189913" y="533400"/>
            <a:ext cx="554037" cy="687388"/>
            <a:chOff x="10608342" y="5053054"/>
            <a:chExt cx="1583658" cy="1966165"/>
          </a:xfrm>
        </p:grpSpPr>
        <p:sp>
          <p:nvSpPr>
            <p:cNvPr id="12" name="任意多边形: 形状 11"/>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3" name="等腰三角形 12"/>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grpSp>
        <p:nvGrpSpPr>
          <p:cNvPr id="15367" name="组合 13"/>
          <p:cNvGrpSpPr/>
          <p:nvPr userDrawn="true"/>
        </p:nvGrpSpPr>
        <p:grpSpPr>
          <a:xfrm rot="5400000">
            <a:off x="265113" y="5765800"/>
            <a:ext cx="554037" cy="687388"/>
            <a:chOff x="10608342" y="5053054"/>
            <a:chExt cx="1583658" cy="1966165"/>
          </a:xfrm>
        </p:grpSpPr>
        <p:sp>
          <p:nvSpPr>
            <p:cNvPr id="16" name="任意多边形: 形状 15"/>
            <p:cNvSpPr/>
            <p:nvPr>
              <p:custDataLst>
                <p:tags r:id="rId5"/>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7" name="等腰三角形 16"/>
            <p:cNvSpPr/>
            <p:nvPr>
              <p:custDataLst>
                <p:tags r:id="rId6"/>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2" name="标题 1"/>
          <p:cNvSpPr>
            <a:spLocks noGrp="true"/>
          </p:cNvSpPr>
          <p:nvPr>
            <p:ph type="title" hasCustomPrompt="true"/>
          </p:nvPr>
        </p:nvSpPr>
        <p:spPr>
          <a:xfrm>
            <a:off x="961200" y="1339650"/>
            <a:ext cx="7219800" cy="542700"/>
          </a:xfrm>
        </p:spPr>
        <p:txBody>
          <a:bodyPr anchor="ctr"/>
          <a:lstStyle>
            <a:lvl1pPr>
              <a:defRPr sz="1800" b="1"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stStyle>
          <a:p>
            <a:pPr fontAlgn="auto"/>
            <a:r>
              <a:rPr lang="zh-CN" altLang="en-US" strike="noStrike" noProof="1"/>
              <a:t>单击此处编辑标题</a:t>
            </a:r>
            <a:endParaRPr lang="zh-CN" altLang="en-US" strike="noStrike" noProof="1"/>
          </a:p>
        </p:txBody>
      </p:sp>
      <p:sp>
        <p:nvSpPr>
          <p:cNvPr id="7" name="内容占位符 6"/>
          <p:cNvSpPr>
            <a:spLocks noGrp="true"/>
          </p:cNvSpPr>
          <p:nvPr>
            <p:ph sz="quarter" idx="13" hasCustomPrompt="true"/>
          </p:nvPr>
        </p:nvSpPr>
        <p:spPr>
          <a:xfrm>
            <a:off x="960835" y="2594250"/>
            <a:ext cx="7219950" cy="2583900"/>
          </a:xfrm>
        </p:spPr>
        <p:txBody>
          <a:bodyPr>
            <a:normAutofit/>
          </a:bodyPr>
          <a:lstStyle>
            <a:lvl1pPr marL="0" indent="0">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fontAlgn="auto"/>
            <a:r>
              <a:rPr lang="zh-CN" altLang="en-US" strike="noStrike" noProof="1"/>
              <a:t>单击此处添加文本</a:t>
            </a:r>
            <a:endParaRPr lang="zh-CN" altLang="en-US" strike="noStrike" noProof="1"/>
          </a:p>
        </p:txBody>
      </p:sp>
      <p:sp>
        <p:nvSpPr>
          <p:cNvPr id="3" name="日期占位符 2"/>
          <p:cNvSpPr>
            <a:spLocks noGrp="true"/>
          </p:cNvSpPr>
          <p:nvPr>
            <p:ph type="dt" sz="half" idx="10"/>
            <p:custDataLst>
              <p:tags r:id="rId7"/>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
        <p:nvSpPr>
          <p:cNvPr id="5" name="灯片编号占位符 4"/>
          <p:cNvSpPr>
            <a:spLocks noGrp="true"/>
          </p:cNvSpPr>
          <p:nvPr>
            <p:ph type="sldNum" sz="quarter" idx="12"/>
            <p:custDataLst>
              <p:tags r:id="rId8"/>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
        <p:nvSpPr>
          <p:cNvPr id="4" name="页脚占位符 3"/>
          <p:cNvSpPr>
            <a:spLocks noGrp="true"/>
          </p:cNvSpPr>
          <p:nvPr>
            <p:ph type="ftr" sz="quarter" idx="11"/>
            <p:custDataLst>
              <p:tags r:id="rId9"/>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endParaRPr lang="zh-CN" altLang="en-US" strike="noStrike" noProof="1"/>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1"/>
        </a:solidFill>
        <a:effectLst/>
      </p:bgPr>
    </p:bg>
    <p:spTree>
      <p:nvGrpSpPr>
        <p:cNvPr id="1" name=""/>
        <p:cNvGrpSpPr/>
        <p:nvPr/>
      </p:nvGrpSpPr>
      <p:grpSpPr>
        <a:xfrm>
          <a:off x="0" y="0"/>
          <a:ext cx="0" cy="0"/>
          <a:chOff x="0" y="0"/>
          <a:chExt cx="0" cy="0"/>
        </a:xfrm>
      </p:grpSpPr>
      <p:sp>
        <p:nvSpPr>
          <p:cNvPr id="13" name="矩形 12"/>
          <p:cNvSpPr/>
          <p:nvPr userDrawn="true">
            <p:custDataLst>
              <p:tags r:id="rId2"/>
            </p:custDataLst>
          </p:nvPr>
        </p:nvSpPr>
        <p:spPr>
          <a:xfrm>
            <a:off x="0" y="0"/>
            <a:ext cx="3617913"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latin typeface="Arial" panose="02080604020202020204" pitchFamily="34" charset="0"/>
              <a:ea typeface="微软雅黑" panose="020B0503020204020204" charset="-122"/>
              <a:sym typeface="+mn-ea"/>
            </a:endParaRPr>
          </a:p>
        </p:txBody>
      </p:sp>
      <p:grpSp>
        <p:nvGrpSpPr>
          <p:cNvPr id="16388" name="组合 10"/>
          <p:cNvGrpSpPr/>
          <p:nvPr userDrawn="true"/>
        </p:nvGrpSpPr>
        <p:grpSpPr>
          <a:xfrm>
            <a:off x="0" y="0"/>
            <a:ext cx="3617913" cy="769938"/>
            <a:chOff x="-1" y="0"/>
            <a:chExt cx="4823460" cy="769938"/>
          </a:xfrm>
        </p:grpSpPr>
        <p:sp>
          <p:nvSpPr>
            <p:cNvPr id="12" name="任意多边形: 形状 11"/>
            <p:cNvSpPr/>
            <p:nvPr>
              <p:custDataLst>
                <p:tags r:id="rId3"/>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4" name="等腰三角形 13"/>
            <p:cNvSpPr/>
            <p:nvPr>
              <p:custDataLst>
                <p:tags r:id="rId4"/>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tx1">
                    <a:lumMod val="85000"/>
                    <a:lumOff val="15000"/>
                  </a:schemeClr>
                </a:solidFill>
                <a:ea typeface="微软雅黑" panose="020B0503020204020204" charset="-122"/>
              </a:endParaRPr>
            </a:p>
          </p:txBody>
        </p:sp>
      </p:grpSp>
      <p:sp>
        <p:nvSpPr>
          <p:cNvPr id="2" name="标题 1"/>
          <p:cNvSpPr>
            <a:spLocks noGrp="true"/>
          </p:cNvSpPr>
          <p:nvPr userDrawn="true">
            <p:ph type="title" hasCustomPrompt="true"/>
          </p:nvPr>
        </p:nvSpPr>
        <p:spPr>
          <a:xfrm>
            <a:off x="437400" y="880650"/>
            <a:ext cx="2970000" cy="661500"/>
          </a:xfrm>
        </p:spPr>
        <p:txBody>
          <a:bodyPr anchor="ctr">
            <a:normAutofit/>
          </a:bodyPr>
          <a:lstStyle>
            <a:lvl1pPr>
              <a:defRPr sz="1800" b="1" u="none" strike="noStrike" kern="1200" cap="none" spc="0" normalizeH="0" baseline="0">
                <a:solidFill>
                  <a:schemeClr val="bg1"/>
                </a:solidFill>
                <a:uFillTx/>
                <a:latin typeface="Arial" panose="02080604020202020204" pitchFamily="34" charset="0"/>
                <a:ea typeface="微软雅黑" panose="020B0503020204020204" charset="-122"/>
              </a:defRPr>
            </a:lvl1pPr>
          </a:lstStyle>
          <a:p>
            <a:pPr fontAlgn="auto"/>
            <a:r>
              <a:rPr lang="zh-CN" altLang="en-US" strike="noStrike" noProof="1"/>
              <a:t>单击编辑标题</a:t>
            </a:r>
            <a:endParaRPr lang="zh-CN" altLang="en-US" strike="noStrike" noProof="1"/>
          </a:p>
        </p:txBody>
      </p:sp>
      <p:sp>
        <p:nvSpPr>
          <p:cNvPr id="7" name="文本占位符 6"/>
          <p:cNvSpPr>
            <a:spLocks noGrp="true"/>
          </p:cNvSpPr>
          <p:nvPr userDrawn="true">
            <p:ph type="body" sz="quarter" idx="13"/>
          </p:nvPr>
        </p:nvSpPr>
        <p:spPr>
          <a:xfrm>
            <a:off x="440100" y="2275650"/>
            <a:ext cx="2967300" cy="3069900"/>
          </a:xfrm>
        </p:spPr>
        <p:txBody>
          <a:bodyPr>
            <a:normAutofit/>
          </a:bodyPr>
          <a:lstStyle>
            <a:lvl1pPr marL="0" indent="0">
              <a:lnSpc>
                <a:spcPct val="130000"/>
              </a:lnSpc>
              <a:spcAft>
                <a:spcPts val="1000"/>
              </a:spcAft>
              <a:buFont typeface="Arial" panose="02080604020202020204" pitchFamily="34" charset="0"/>
              <a:buNone/>
              <a:defRPr sz="900" u="none" strike="noStrike" kern="1200" cap="none" spc="0" normalizeH="0" baseline="0">
                <a:solidFill>
                  <a:schemeClr val="bg1"/>
                </a:solidFill>
                <a:latin typeface="Arial" panose="02080604020202020204" pitchFamily="34" charset="0"/>
                <a:ea typeface="微软雅黑" panose="020B0503020204020204" charset="-122"/>
              </a:defRPr>
            </a:lvl1pPr>
            <a:lvl2pPr marL="257175" indent="0">
              <a:lnSpc>
                <a:spcPct val="130000"/>
              </a:lnSpc>
              <a:spcAft>
                <a:spcPts val="1000"/>
              </a:spcAft>
              <a:buFont typeface="Arial" panose="02080604020202020204" pitchFamily="34" charset="0"/>
              <a:buNone/>
              <a:defRPr sz="900" u="none" strike="noStrike" kern="1200" cap="none" spc="0" normalizeH="0" baseline="0">
                <a:solidFill>
                  <a:schemeClr val="bg1"/>
                </a:solidFill>
                <a:latin typeface="Arial" panose="02080604020202020204" pitchFamily="34" charset="0"/>
                <a:ea typeface="微软雅黑" panose="020B0503020204020204" charset="-122"/>
              </a:defRPr>
            </a:lvl2pPr>
            <a:lvl3pPr marL="514350" indent="0">
              <a:lnSpc>
                <a:spcPct val="130000"/>
              </a:lnSpc>
              <a:spcAft>
                <a:spcPts val="1000"/>
              </a:spcAft>
              <a:buFont typeface="Arial" panose="02080604020202020204" pitchFamily="34" charset="0"/>
              <a:buNone/>
              <a:defRPr sz="900" u="none" strike="noStrike" kern="1200" cap="none" spc="0" normalizeH="0" baseline="0">
                <a:solidFill>
                  <a:schemeClr val="bg1"/>
                </a:solidFill>
                <a:latin typeface="Arial" panose="02080604020202020204" pitchFamily="34" charset="0"/>
                <a:ea typeface="微软雅黑" panose="020B0503020204020204" charset="-122"/>
              </a:defRPr>
            </a:lvl3pPr>
            <a:lvl4pPr marL="771525" indent="0">
              <a:lnSpc>
                <a:spcPct val="130000"/>
              </a:lnSpc>
              <a:spcAft>
                <a:spcPts val="1000"/>
              </a:spcAft>
              <a:buFont typeface="Arial" panose="02080604020202020204" pitchFamily="34" charset="0"/>
              <a:buNone/>
              <a:defRPr sz="900" u="none" strike="noStrike" kern="1200" cap="none" spc="0" normalizeH="0" baseline="0">
                <a:solidFill>
                  <a:schemeClr val="bg1"/>
                </a:solidFill>
                <a:latin typeface="Arial" panose="02080604020202020204" pitchFamily="34" charset="0"/>
                <a:ea typeface="微软雅黑" panose="020B0503020204020204" charset="-122"/>
              </a:defRPr>
            </a:lvl4pPr>
            <a:lvl5pPr marL="1028700" indent="0">
              <a:lnSpc>
                <a:spcPct val="130000"/>
              </a:lnSpc>
              <a:spcAft>
                <a:spcPts val="1000"/>
              </a:spcAft>
              <a:buFont typeface="Arial" panose="02080604020202020204" pitchFamily="34" charset="0"/>
              <a:buNone/>
              <a:defRPr sz="900" u="none" strike="noStrike" kern="1200" cap="none" spc="0" normalizeH="0" baseline="0">
                <a:solidFill>
                  <a:schemeClr val="bg1"/>
                </a:solidFill>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9" name="内容占位符 8"/>
          <p:cNvSpPr>
            <a:spLocks noGrp="true"/>
          </p:cNvSpPr>
          <p:nvPr userDrawn="true">
            <p:ph sz="quarter" idx="14"/>
          </p:nvPr>
        </p:nvSpPr>
        <p:spPr>
          <a:xfrm>
            <a:off x="3825900" y="1405930"/>
            <a:ext cx="4860000" cy="3815953"/>
          </a:xfrm>
        </p:spPr>
        <p:txBody>
          <a:bodyPr>
            <a:normAutofit/>
          </a:bodyPr>
          <a:lstStyle>
            <a:lvl1pPr marL="0" indent="0">
              <a:lnSpc>
                <a:spcPct val="130000"/>
              </a:lnSpc>
              <a:spcAft>
                <a:spcPts val="1000"/>
              </a:spcAft>
              <a:buFont typeface="Arial" panose="02080604020202020204" pitchFamily="34" charset="0"/>
              <a:buNone/>
              <a:defRPr sz="900" u="none" strike="noStrike" kern="1200" cap="none" spc="0" normalizeH="0" baseline="0">
                <a:solidFill>
                  <a:schemeClr val="tx1">
                    <a:lumMod val="75000"/>
                  </a:schemeClr>
                </a:solidFill>
                <a:latin typeface="Arial" panose="02080604020202020204" pitchFamily="34" charset="0"/>
                <a:ea typeface="微软雅黑" panose="020B0503020204020204" charset="-122"/>
              </a:defRPr>
            </a:lvl1pPr>
            <a:lvl2pPr marL="257175" indent="0">
              <a:lnSpc>
                <a:spcPct val="130000"/>
              </a:lnSpc>
              <a:spcAft>
                <a:spcPts val="1000"/>
              </a:spcAft>
              <a:buFont typeface="Arial" panose="02080604020202020204" pitchFamily="34" charset="0"/>
              <a:buNone/>
              <a:defRPr sz="900" u="none" strike="noStrike" kern="1200" cap="none" spc="0" normalizeH="0" baseline="0">
                <a:solidFill>
                  <a:schemeClr val="tx1">
                    <a:lumMod val="75000"/>
                  </a:schemeClr>
                </a:solidFill>
                <a:latin typeface="Arial" panose="02080604020202020204" pitchFamily="34" charset="0"/>
                <a:ea typeface="微软雅黑" panose="020B0503020204020204" charset="-122"/>
              </a:defRPr>
            </a:lvl2pPr>
            <a:lvl3pPr marL="514350" indent="0">
              <a:lnSpc>
                <a:spcPct val="130000"/>
              </a:lnSpc>
              <a:spcAft>
                <a:spcPts val="1000"/>
              </a:spcAft>
              <a:buFont typeface="Arial" panose="02080604020202020204" pitchFamily="34" charset="0"/>
              <a:buNone/>
              <a:defRPr sz="900" u="none" strike="noStrike" kern="1200" cap="none" spc="0" normalizeH="0" baseline="0">
                <a:solidFill>
                  <a:schemeClr val="tx1">
                    <a:lumMod val="75000"/>
                  </a:schemeClr>
                </a:solidFill>
                <a:latin typeface="Arial" panose="02080604020202020204" pitchFamily="34" charset="0"/>
                <a:ea typeface="微软雅黑" panose="020B0503020204020204" charset="-122"/>
              </a:defRPr>
            </a:lvl3pPr>
            <a:lvl4pPr marL="771525" indent="0">
              <a:lnSpc>
                <a:spcPct val="130000"/>
              </a:lnSpc>
              <a:spcAft>
                <a:spcPts val="1000"/>
              </a:spcAft>
              <a:buFont typeface="Arial" panose="02080604020202020204" pitchFamily="34" charset="0"/>
              <a:buNone/>
              <a:defRPr sz="900" u="none" strike="noStrike" kern="1200" cap="none" spc="0" normalizeH="0" baseline="0">
                <a:solidFill>
                  <a:schemeClr val="tx1">
                    <a:lumMod val="75000"/>
                  </a:schemeClr>
                </a:solidFill>
                <a:latin typeface="Arial" panose="02080604020202020204" pitchFamily="34" charset="0"/>
                <a:ea typeface="微软雅黑" panose="020B0503020204020204" charset="-122"/>
              </a:defRPr>
            </a:lvl4pPr>
            <a:lvl5pPr marL="1028700" indent="0">
              <a:lnSpc>
                <a:spcPct val="130000"/>
              </a:lnSpc>
              <a:spcAft>
                <a:spcPts val="1000"/>
              </a:spcAft>
              <a:buFont typeface="Arial" panose="02080604020202020204" pitchFamily="34" charset="0"/>
              <a:buNone/>
              <a:defRPr sz="900" u="none" strike="noStrike" kern="1200" cap="none" spc="0" normalizeH="0" baseline="0">
                <a:solidFill>
                  <a:schemeClr val="tx1">
                    <a:lumMod val="75000"/>
                  </a:schemeClr>
                </a:solidFill>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3" name="日期占位符 2"/>
          <p:cNvSpPr>
            <a:spLocks noGrp="true"/>
          </p:cNvSpPr>
          <p:nvPr>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
        <p:nvSpPr>
          <p:cNvPr id="4" name="页脚占位符 3"/>
          <p:cNvSpPr>
            <a:spLocks noGrp="true"/>
          </p:cNvSpPr>
          <p:nvPr userDrawn="true">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true"/>
          </p:cNvSpPr>
          <p:nvPr userDrawn="true">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1"/>
        </a:solidFill>
        <a:effectLst/>
      </p:bgPr>
    </p:bg>
    <p:spTree>
      <p:nvGrpSpPr>
        <p:cNvPr id="1" name=""/>
        <p:cNvGrpSpPr/>
        <p:nvPr/>
      </p:nvGrpSpPr>
      <p:grpSpPr>
        <a:xfrm>
          <a:off x="0" y="0"/>
          <a:ext cx="0" cy="0"/>
          <a:chOff x="0" y="0"/>
          <a:chExt cx="0" cy="0"/>
        </a:xfrm>
      </p:grpSpPr>
      <p:sp>
        <p:nvSpPr>
          <p:cNvPr id="13" name="矩形 12"/>
          <p:cNvSpPr/>
          <p:nvPr userDrawn="true">
            <p:custDataLst>
              <p:tags r:id="rId2"/>
            </p:custDataLst>
          </p:nvPr>
        </p:nvSpPr>
        <p:spPr>
          <a:xfrm>
            <a:off x="0" y="0"/>
            <a:ext cx="9144000" cy="266382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latin typeface="Arial" panose="02080604020202020204" pitchFamily="34" charset="0"/>
              <a:ea typeface="微软雅黑" panose="020B0503020204020204" charset="-122"/>
              <a:sym typeface="+mn-ea"/>
            </a:endParaRPr>
          </a:p>
        </p:txBody>
      </p:sp>
      <p:grpSp>
        <p:nvGrpSpPr>
          <p:cNvPr id="17412" name="组合 11"/>
          <p:cNvGrpSpPr/>
          <p:nvPr userDrawn="true"/>
        </p:nvGrpSpPr>
        <p:grpSpPr>
          <a:xfrm flipV="true">
            <a:off x="4441825" y="0"/>
            <a:ext cx="4702175"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2" name="标题 1"/>
          <p:cNvSpPr>
            <a:spLocks noGrp="true"/>
          </p:cNvSpPr>
          <p:nvPr userDrawn="true">
            <p:ph type="title"/>
          </p:nvPr>
        </p:nvSpPr>
        <p:spPr>
          <a:xfrm>
            <a:off x="459000" y="859500"/>
            <a:ext cx="8232300" cy="469800"/>
          </a:xfrm>
        </p:spPr>
        <p:txBody>
          <a:bodyPr anchor="ctr"/>
          <a:lstStyle>
            <a:lvl1pPr algn="ctr">
              <a:defRPr sz="2025" b="1" u="none" strike="noStrike" kern="1200" cap="none" spc="0" normalizeH="0" baseline="0">
                <a:solidFill>
                  <a:schemeClr val="bg1"/>
                </a:solidFill>
                <a:uFillTx/>
                <a:latin typeface="Arial" panose="02080604020202020204" pitchFamily="34" charset="0"/>
                <a:ea typeface="微软雅黑" panose="020B0503020204020204" charset="-122"/>
              </a:defRPr>
            </a:lvl1pPr>
          </a:lstStyle>
          <a:p>
            <a:pPr fontAlgn="auto"/>
            <a:r>
              <a:rPr lang="zh-CN" altLang="en-US" sz="2025" strike="noStrike" noProof="1"/>
              <a:t>单击此处编辑母版标题样式</a:t>
            </a:r>
            <a:endParaRPr lang="zh-CN" altLang="en-US" strike="noStrike" noProof="1"/>
          </a:p>
        </p:txBody>
      </p:sp>
      <p:sp>
        <p:nvSpPr>
          <p:cNvPr id="7" name="文本占位符 6"/>
          <p:cNvSpPr>
            <a:spLocks noGrp="true"/>
          </p:cNvSpPr>
          <p:nvPr userDrawn="true">
            <p:ph type="body" sz="quarter" idx="13"/>
          </p:nvPr>
        </p:nvSpPr>
        <p:spPr>
          <a:xfrm>
            <a:off x="459000" y="1763100"/>
            <a:ext cx="8231981" cy="621000"/>
          </a:xfrm>
        </p:spPr>
        <p:txBody>
          <a:bodyPr>
            <a:normAutofit/>
          </a:bodyPr>
          <a:lstStyle>
            <a:lvl1pPr marL="0" indent="0" algn="ctr">
              <a:lnSpc>
                <a:spcPct val="130000"/>
              </a:lnSpc>
              <a:spcBef>
                <a:spcPts val="0"/>
              </a:spcBef>
              <a:spcAft>
                <a:spcPts val="1000"/>
              </a:spcAft>
              <a:buNone/>
              <a:defRPr sz="900" u="none" strike="noStrike" kern="1200" cap="none" spc="0" normalizeH="0" baseline="0">
                <a:solidFill>
                  <a:schemeClr val="bg1"/>
                </a:solidFill>
                <a:latin typeface="Arial" panose="0208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9" name="内容占位符 8"/>
          <p:cNvSpPr>
            <a:spLocks noGrp="true"/>
          </p:cNvSpPr>
          <p:nvPr userDrawn="true">
            <p:ph sz="quarter" idx="14"/>
          </p:nvPr>
        </p:nvSpPr>
        <p:spPr>
          <a:xfrm>
            <a:off x="459581" y="3236850"/>
            <a:ext cx="8224200" cy="2573100"/>
          </a:xfrm>
        </p:spPr>
        <p:txBody>
          <a:bodyPr>
            <a:normAutofit/>
          </a:bodyPr>
          <a:lstStyle>
            <a:lvl1pPr marL="0" indent="0">
              <a:lnSpc>
                <a:spcPct val="130000"/>
              </a:lnSpc>
              <a:spcAft>
                <a:spcPts val="1000"/>
              </a:spcAft>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1pPr>
            <a:lvl2pPr marL="257175" indent="0">
              <a:lnSpc>
                <a:spcPct val="130000"/>
              </a:lnSpc>
              <a:spcAft>
                <a:spcPts val="1000"/>
              </a:spcAft>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2pPr>
            <a:lvl3pPr marL="514350" indent="0">
              <a:lnSpc>
                <a:spcPct val="130000"/>
              </a:lnSpc>
              <a:spcAft>
                <a:spcPts val="1000"/>
              </a:spcAft>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3pPr>
            <a:lvl4pPr marL="771525" indent="0">
              <a:lnSpc>
                <a:spcPct val="130000"/>
              </a:lnSpc>
              <a:spcAft>
                <a:spcPts val="1000"/>
              </a:spcAft>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4pPr>
            <a:lvl5pPr marL="1028700" indent="0">
              <a:lnSpc>
                <a:spcPct val="130000"/>
              </a:lnSpc>
              <a:spcAft>
                <a:spcPts val="1000"/>
              </a:spcAft>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3" name="日期占位符 2"/>
          <p:cNvSpPr>
            <a:spLocks noGrp="true"/>
          </p:cNvSpPr>
          <p:nvPr userDrawn="true">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
        <p:nvSpPr>
          <p:cNvPr id="4" name="页脚占位符 3"/>
          <p:cNvSpPr>
            <a:spLocks noGrp="true"/>
          </p:cNvSpPr>
          <p:nvPr userDrawn="true">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true"/>
          </p:cNvSpPr>
          <p:nvPr userDrawn="true">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1"/>
        </a:solidFill>
        <a:effectLst/>
      </p:bgPr>
    </p:bg>
    <p:spTree>
      <p:nvGrpSpPr>
        <p:cNvPr id="1" name=""/>
        <p:cNvGrpSpPr/>
        <p:nvPr/>
      </p:nvGrpSpPr>
      <p:grpSpPr>
        <a:xfrm>
          <a:off x="0" y="0"/>
          <a:ext cx="0" cy="0"/>
          <a:chOff x="0" y="0"/>
          <a:chExt cx="0" cy="0"/>
        </a:xfrm>
      </p:grpSpPr>
      <p:grpSp>
        <p:nvGrpSpPr>
          <p:cNvPr id="18435" name="组合 11"/>
          <p:cNvGrpSpPr/>
          <p:nvPr userDrawn="true"/>
        </p:nvGrpSpPr>
        <p:grpSpPr>
          <a:xfrm flipV="true">
            <a:off x="4441825" y="0"/>
            <a:ext cx="4702175" cy="812800"/>
            <a:chOff x="4001597" y="5613400"/>
            <a:chExt cx="8190403" cy="1244600"/>
          </a:xfrm>
        </p:grpSpPr>
        <p:sp>
          <p:nvSpPr>
            <p:cNvPr id="14" name="任意多边形: 形状 13"/>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latin typeface="Arial" panose="02080604020202020204" pitchFamily="34" charset="0"/>
                <a:ea typeface="微软雅黑" panose="020B0503020204020204" charset="-122"/>
              </a:endParaRPr>
            </a:p>
          </p:txBody>
        </p:sp>
        <p:sp>
          <p:nvSpPr>
            <p:cNvPr id="15" name="等腰三角形 14"/>
            <p:cNvSpPr/>
            <p:nvPr>
              <p:custDataLst>
                <p:tags r:id="rId3"/>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13" name="矩形 12"/>
          <p:cNvSpPr/>
          <p:nvPr userDrawn="true">
            <p:custDataLst>
              <p:tags r:id="rId4"/>
            </p:custDataLst>
          </p:nvPr>
        </p:nvSpPr>
        <p:spPr>
          <a:xfrm>
            <a:off x="0" y="5041900"/>
            <a:ext cx="9144000" cy="18288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ea typeface="微软雅黑" panose="020B0503020204020204" charset="-122"/>
              <a:sym typeface="+mn-ea"/>
            </a:endParaRPr>
          </a:p>
        </p:txBody>
      </p:sp>
      <p:sp>
        <p:nvSpPr>
          <p:cNvPr id="2" name="标题 1"/>
          <p:cNvSpPr>
            <a:spLocks noGrp="true"/>
          </p:cNvSpPr>
          <p:nvPr userDrawn="true">
            <p:ph type="title"/>
          </p:nvPr>
        </p:nvSpPr>
        <p:spPr>
          <a:xfrm>
            <a:off x="453390" y="739934"/>
            <a:ext cx="8232458" cy="423863"/>
          </a:xfrm>
        </p:spPr>
        <p:txBody>
          <a:bodyPr anchor="ctr"/>
          <a:lstStyle>
            <a:lvl1pPr algn="ctr">
              <a:lnSpc>
                <a:spcPct val="100000"/>
              </a:lnSpc>
              <a:defRPr sz="1800" b="1"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stStyle>
          <a:p>
            <a:pPr fontAlgn="auto"/>
            <a:r>
              <a:rPr lang="zh-CN" altLang="en-US" strike="noStrike" noProof="1"/>
              <a:t>单击此处编辑母版标题样式</a:t>
            </a:r>
            <a:endParaRPr lang="zh-CN" altLang="en-US" strike="noStrike" noProof="1"/>
          </a:p>
        </p:txBody>
      </p:sp>
      <p:sp>
        <p:nvSpPr>
          <p:cNvPr id="7" name="内容占位符 6"/>
          <p:cNvSpPr>
            <a:spLocks noGrp="true"/>
          </p:cNvSpPr>
          <p:nvPr userDrawn="true">
            <p:ph sz="quarter" idx="13"/>
          </p:nvPr>
        </p:nvSpPr>
        <p:spPr>
          <a:xfrm>
            <a:off x="453628" y="2082600"/>
            <a:ext cx="8243100" cy="2408400"/>
          </a:xfrm>
        </p:spPr>
        <p:txBody>
          <a:bodyPr>
            <a:normAutofit/>
          </a:bodyPr>
          <a:lstStyle>
            <a:lvl1pPr marL="0" indent="0">
              <a:lnSpc>
                <a:spcPct val="130000"/>
              </a:lnSpc>
              <a:spcAft>
                <a:spcPts val="1000"/>
              </a:spcAft>
              <a:buFont typeface="Arial" panose="02080604020202020204" pitchFamily="34" charset="0"/>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1pPr>
            <a:lvl2pPr marL="257175" indent="0">
              <a:lnSpc>
                <a:spcPct val="130000"/>
              </a:lnSpc>
              <a:spcAft>
                <a:spcPts val="1000"/>
              </a:spcAft>
              <a:buFont typeface="Arial" panose="02080604020202020204" pitchFamily="34" charset="0"/>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2pPr>
            <a:lvl3pPr marL="514350" indent="0">
              <a:lnSpc>
                <a:spcPct val="130000"/>
              </a:lnSpc>
              <a:spcAft>
                <a:spcPts val="1000"/>
              </a:spcAft>
              <a:buFont typeface="Arial" panose="02080604020202020204" pitchFamily="34" charset="0"/>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3pPr>
            <a:lvl4pPr marL="771525" indent="0">
              <a:lnSpc>
                <a:spcPct val="130000"/>
              </a:lnSpc>
              <a:spcAft>
                <a:spcPts val="1000"/>
              </a:spcAft>
              <a:buFont typeface="Arial" panose="02080604020202020204" pitchFamily="34" charset="0"/>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4pPr>
            <a:lvl5pPr marL="1028700" indent="0">
              <a:lnSpc>
                <a:spcPct val="130000"/>
              </a:lnSpc>
              <a:spcAft>
                <a:spcPts val="1000"/>
              </a:spcAft>
              <a:buFont typeface="Arial" panose="02080604020202020204" pitchFamily="34" charset="0"/>
              <a:buNone/>
              <a:defRPr sz="900" u="none" strike="noStrike" kern="1200" cap="none" spc="0" normalizeH="0" baseline="0">
                <a:solidFill>
                  <a:schemeClr val="tx1">
                    <a:lumMod val="85000"/>
                    <a:lumOff val="15000"/>
                  </a:schemeClr>
                </a:solidFill>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9" name="文本占位符 8"/>
          <p:cNvSpPr>
            <a:spLocks noGrp="true"/>
          </p:cNvSpPr>
          <p:nvPr userDrawn="true">
            <p:ph type="body" sz="quarter" idx="14"/>
          </p:nvPr>
        </p:nvSpPr>
        <p:spPr>
          <a:xfrm>
            <a:off x="445500" y="5306850"/>
            <a:ext cx="8251200" cy="758700"/>
          </a:xfrm>
        </p:spPr>
        <p:txBody>
          <a:bodyPr>
            <a:normAutofit/>
          </a:bodyPr>
          <a:lstStyle>
            <a:lvl1pPr marL="0" indent="0">
              <a:lnSpc>
                <a:spcPct val="130000"/>
              </a:lnSpc>
              <a:spcBef>
                <a:spcPts val="0"/>
              </a:spcBef>
              <a:spcAft>
                <a:spcPts val="1000"/>
              </a:spcAft>
              <a:buFont typeface="Arial" panose="02080604020202020204" pitchFamily="34" charset="0"/>
              <a:buNone/>
              <a:defRPr sz="900" u="none" strike="noStrike" kern="1200" cap="none" spc="0" normalizeH="0" baseline="0">
                <a:solidFill>
                  <a:schemeClr val="bg1"/>
                </a:solidFill>
                <a:latin typeface="Arial" panose="0208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3" name="日期占位符 2"/>
          <p:cNvSpPr>
            <a:spLocks noGrp="true"/>
          </p:cNvSpPr>
          <p:nvPr userDrawn="true">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
        <p:nvSpPr>
          <p:cNvPr id="4" name="页脚占位符 3"/>
          <p:cNvSpPr>
            <a:spLocks noGrp="true"/>
          </p:cNvSpPr>
          <p:nvPr userDrawn="true">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true"/>
          </p:cNvSpPr>
          <p:nvPr userDrawn="true">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1"/>
        </a:solidFill>
        <a:effectLst/>
      </p:bgPr>
    </p:bg>
    <p:spTree>
      <p:nvGrpSpPr>
        <p:cNvPr id="1" name=""/>
        <p:cNvGrpSpPr/>
        <p:nvPr/>
      </p:nvGrpSpPr>
      <p:grpSpPr>
        <a:xfrm>
          <a:off x="0" y="0"/>
          <a:ext cx="0" cy="0"/>
          <a:chOff x="0" y="0"/>
          <a:chExt cx="0" cy="0"/>
        </a:xfrm>
      </p:grpSpPr>
      <p:grpSp>
        <p:nvGrpSpPr>
          <p:cNvPr id="19459" name="组合 15"/>
          <p:cNvGrpSpPr/>
          <p:nvPr userDrawn="true"/>
        </p:nvGrpSpPr>
        <p:grpSpPr>
          <a:xfrm>
            <a:off x="3001963" y="6045200"/>
            <a:ext cx="6142037" cy="812800"/>
            <a:chOff x="4001597" y="5613400"/>
            <a:chExt cx="8190403" cy="1244600"/>
          </a:xfrm>
        </p:grpSpPr>
        <p:sp>
          <p:nvSpPr>
            <p:cNvPr id="17" name="任意多边形: 形状 16"/>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latin typeface="Arial" panose="02080604020202020204" pitchFamily="34" charset="0"/>
                <a:ea typeface="微软雅黑" panose="020B0503020204020204" charset="-122"/>
              </a:endParaRPr>
            </a:p>
          </p:txBody>
        </p:sp>
        <p:sp>
          <p:nvSpPr>
            <p:cNvPr id="18" name="等腰三角形 17"/>
            <p:cNvSpPr/>
            <p:nvPr>
              <p:custDataLst>
                <p:tags r:id="rId3"/>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15" name="矩形 14"/>
          <p:cNvSpPr/>
          <p:nvPr userDrawn="true">
            <p:custDataLst>
              <p:tags r:id="rId4"/>
            </p:custDataLst>
          </p:nvPr>
        </p:nvSpPr>
        <p:spPr>
          <a:xfrm>
            <a:off x="0" y="0"/>
            <a:ext cx="9144000" cy="9144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false" anchor="ctr" anchorCtr="false" forceAA="false" compatLnSpc="true">
            <a:noAutofit/>
          </a:bodyPr>
          <a:lstStyle/>
          <a:p>
            <a:pPr lvl="0" algn="ctr" fontAlgn="base">
              <a:buClrTx/>
              <a:buSzTx/>
              <a:buFontTx/>
            </a:pPr>
            <a:endParaRPr lang="en-US" altLang="zh-CN" sz="1015" strike="noStrike" noProof="1">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true"/>
          </p:cNvSpPr>
          <p:nvPr>
            <p:ph type="title"/>
          </p:nvPr>
        </p:nvSpPr>
        <p:spPr>
          <a:xfrm>
            <a:off x="434700" y="292846"/>
            <a:ext cx="8278200" cy="331473"/>
          </a:xfrm>
        </p:spPr>
        <p:txBody>
          <a:bodyPr>
            <a:noAutofit/>
          </a:bodyPr>
          <a:lstStyle>
            <a:lvl1pPr>
              <a:lnSpc>
                <a:spcPct val="100000"/>
              </a:lnSpc>
              <a:defRPr sz="1350" b="1" u="none" strike="noStrike" kern="1200" cap="none" spc="0" normalizeH="0" baseline="0">
                <a:solidFill>
                  <a:schemeClr val="bg1"/>
                </a:solidFill>
                <a:uFillTx/>
                <a:latin typeface="Arial" panose="02080604020202020204" pitchFamily="34" charset="0"/>
                <a:ea typeface="微软雅黑" panose="020B0503020204020204" charset="-122"/>
              </a:defRPr>
            </a:lvl1pPr>
          </a:lstStyle>
          <a:p>
            <a:pPr fontAlgn="auto"/>
            <a:r>
              <a:rPr lang="zh-CN" altLang="en-US" sz="1350" strike="noStrike" noProof="1"/>
              <a:t>单击此处编辑母版标题样式</a:t>
            </a:r>
            <a:endParaRPr lang="zh-CN" altLang="en-US" strike="noStrike" noProof="1"/>
          </a:p>
        </p:txBody>
      </p:sp>
      <p:sp>
        <p:nvSpPr>
          <p:cNvPr id="7" name="内容占位符 6"/>
          <p:cNvSpPr>
            <a:spLocks noGrp="true"/>
          </p:cNvSpPr>
          <p:nvPr>
            <p:ph sz="quarter" idx="13"/>
          </p:nvPr>
        </p:nvSpPr>
        <p:spPr>
          <a:xfrm>
            <a:off x="434700" y="2025000"/>
            <a:ext cx="4006800" cy="2170800"/>
          </a:xfrm>
        </p:spPr>
        <p:txBody>
          <a:bodyPr/>
          <a:lstStyle>
            <a:lvl1pPr marL="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vl2pPr marL="25717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2pPr>
            <a:lvl3pPr marL="51435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3pPr>
            <a:lvl4pPr marL="77152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4pPr>
            <a:lvl5pPr marL="102870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9" name="内容占位符 8"/>
          <p:cNvSpPr>
            <a:spLocks noGrp="true"/>
          </p:cNvSpPr>
          <p:nvPr>
            <p:ph sz="quarter" idx="14"/>
          </p:nvPr>
        </p:nvSpPr>
        <p:spPr>
          <a:xfrm>
            <a:off x="4681800" y="2025000"/>
            <a:ext cx="4025700" cy="2170800"/>
          </a:xfrm>
        </p:spPr>
        <p:txBody>
          <a:bodyPr>
            <a:normAutofit/>
          </a:bodyPr>
          <a:lstStyle>
            <a:lvl1pPr marL="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vl2pPr marL="25717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2pPr>
            <a:lvl3pPr marL="51435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3pPr>
            <a:lvl4pPr marL="77152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4pPr>
            <a:lvl5pPr marL="102870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11" name="文本占位符 10"/>
          <p:cNvSpPr>
            <a:spLocks noGrp="true"/>
          </p:cNvSpPr>
          <p:nvPr>
            <p:ph type="body" sz="quarter" idx="15"/>
          </p:nvPr>
        </p:nvSpPr>
        <p:spPr>
          <a:xfrm>
            <a:off x="429300" y="4914450"/>
            <a:ext cx="4006800" cy="585900"/>
          </a:xfrm>
        </p:spPr>
        <p:txBody>
          <a:bodyPr>
            <a:normAutofit/>
          </a:bodyPr>
          <a:lstStyle>
            <a:lvl1pPr marL="0" indent="0">
              <a:lnSpc>
                <a:spcPct val="130000"/>
              </a:lnSpc>
              <a:spcBef>
                <a:spcPts val="0"/>
              </a:spcBef>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13" name="文本占位符 12"/>
          <p:cNvSpPr>
            <a:spLocks noGrp="true"/>
          </p:cNvSpPr>
          <p:nvPr>
            <p:ph type="body" sz="quarter" idx="16"/>
          </p:nvPr>
        </p:nvSpPr>
        <p:spPr>
          <a:xfrm>
            <a:off x="4689900" y="4910850"/>
            <a:ext cx="4025700" cy="585900"/>
          </a:xfrm>
        </p:spPr>
        <p:txBody>
          <a:bodyPr>
            <a:normAutofit/>
          </a:bodyPr>
          <a:lstStyle>
            <a:lvl1pPr marL="0" indent="0">
              <a:lnSpc>
                <a:spcPct val="130000"/>
              </a:lnSpc>
              <a:spcBef>
                <a:spcPts val="0"/>
              </a:spcBef>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3" name="日期占位符 2"/>
          <p:cNvSpPr>
            <a:spLocks noGrp="true"/>
          </p:cNvSpPr>
          <p:nvPr>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
        <p:nvSpPr>
          <p:cNvPr id="4" name="页脚占位符 3"/>
          <p:cNvSpPr>
            <a:spLocks noGrp="true"/>
          </p:cNvSpPr>
          <p:nvPr>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true"/>
          </p:cNvSpPr>
          <p:nvPr>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true">
            <p:custDataLst>
              <p:tags r:id="rId2"/>
            </p:custDataLst>
          </p:nvPr>
        </p:nvSpPr>
        <p:spPr>
          <a:xfrm>
            <a:off x="0" y="1576388"/>
            <a:ext cx="9144000" cy="3705225"/>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latin typeface="Arial" panose="02080604020202020204" pitchFamily="34" charset="0"/>
              <a:ea typeface="微软雅黑" panose="020B0503020204020204" charset="-122"/>
              <a:sym typeface="+mn-ea"/>
            </a:endParaRPr>
          </a:p>
        </p:txBody>
      </p:sp>
      <p:grpSp>
        <p:nvGrpSpPr>
          <p:cNvPr id="20484" name="组合 14"/>
          <p:cNvGrpSpPr/>
          <p:nvPr userDrawn="true"/>
        </p:nvGrpSpPr>
        <p:grpSpPr>
          <a:xfrm rot="10800000">
            <a:off x="0" y="0"/>
            <a:ext cx="4094163" cy="1530350"/>
            <a:chOff x="4001597" y="5613400"/>
            <a:chExt cx="8190403" cy="1244600"/>
          </a:xfrm>
        </p:grpSpPr>
        <p:sp>
          <p:nvSpPr>
            <p:cNvPr id="16" name="任意多边形: 形状 15"/>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7" name="等腰三角形 16"/>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grpSp>
        <p:nvGrpSpPr>
          <p:cNvPr id="20487" name="组合 17"/>
          <p:cNvGrpSpPr/>
          <p:nvPr userDrawn="true"/>
        </p:nvGrpSpPr>
        <p:grpSpPr>
          <a:xfrm>
            <a:off x="5049838" y="5324475"/>
            <a:ext cx="4094162" cy="1528763"/>
            <a:chOff x="4001597" y="5613400"/>
            <a:chExt cx="8190403" cy="1244600"/>
          </a:xfrm>
        </p:grpSpPr>
        <p:sp>
          <p:nvSpPr>
            <p:cNvPr id="19" name="任意多边形: 形状 18"/>
            <p:cNvSpPr/>
            <p:nvPr>
              <p:custDataLst>
                <p:tags r:id="rId5"/>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20" name="等腰三角形 19"/>
            <p:cNvSpPr/>
            <p:nvPr>
              <p:custDataLst>
                <p:tags r:id="rId6"/>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2" name="标题 1"/>
          <p:cNvSpPr>
            <a:spLocks noGrp="true"/>
          </p:cNvSpPr>
          <p:nvPr userDrawn="true">
            <p:ph type="title" hasCustomPrompt="true"/>
          </p:nvPr>
        </p:nvSpPr>
        <p:spPr>
          <a:xfrm>
            <a:off x="1142100" y="1637550"/>
            <a:ext cx="6858000" cy="1790100"/>
          </a:xfrm>
        </p:spPr>
        <p:txBody>
          <a:bodyPr anchor="b"/>
          <a:lstStyle>
            <a:lvl1pPr algn="ctr">
              <a:defRPr sz="3375" b="1"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stStyle>
          <a:p>
            <a:pPr fontAlgn="auto"/>
            <a:r>
              <a:rPr lang="zh-CN" altLang="en-US" sz="3375" strike="noStrike" noProof="1"/>
              <a:t>单击此处编辑标题</a:t>
            </a:r>
            <a:endParaRPr lang="zh-CN" altLang="en-US" strike="noStrike" noProof="1"/>
          </a:p>
        </p:txBody>
      </p:sp>
      <p:sp>
        <p:nvSpPr>
          <p:cNvPr id="7" name="文本占位符 6"/>
          <p:cNvSpPr>
            <a:spLocks noGrp="true"/>
          </p:cNvSpPr>
          <p:nvPr userDrawn="true">
            <p:ph type="body" sz="quarter" idx="13"/>
          </p:nvPr>
        </p:nvSpPr>
        <p:spPr>
          <a:xfrm>
            <a:off x="1141810" y="4069800"/>
            <a:ext cx="6858000" cy="1242000"/>
          </a:xfrm>
        </p:spPr>
        <p:txBody>
          <a:bodyPr>
            <a:normAutofit/>
          </a:bodyPr>
          <a:lstStyle>
            <a:lvl1pPr marL="0" indent="0" algn="ctr">
              <a:lnSpc>
                <a:spcPct val="130000"/>
              </a:lnSpc>
              <a:spcBef>
                <a:spcPts val="0"/>
              </a:spcBef>
              <a:spcAft>
                <a:spcPts val="1000"/>
              </a:spcAft>
              <a:buNone/>
              <a:defRPr sz="900" u="none" strike="noStrike" kern="1200" cap="none" spc="0" normalizeH="0" baseline="0">
                <a:solidFill>
                  <a:schemeClr val="tx1">
                    <a:lumMod val="85000"/>
                    <a:lumOff val="15000"/>
                  </a:schemeClr>
                </a:solidFill>
                <a:uFillTx/>
                <a:latin typeface="Arial" panose="0208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3" name="日期占位符 2"/>
          <p:cNvSpPr>
            <a:spLocks noGrp="true"/>
          </p:cNvSpPr>
          <p:nvPr userDrawn="true">
            <p:ph type="dt" sz="half" idx="10"/>
            <p:custDataLst>
              <p:tags r:id="rId7"/>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
        <p:nvSpPr>
          <p:cNvPr id="4" name="页脚占位符 3"/>
          <p:cNvSpPr>
            <a:spLocks noGrp="true"/>
          </p:cNvSpPr>
          <p:nvPr userDrawn="true">
            <p:ph type="ftr" sz="quarter" idx="11"/>
            <p:custDataLst>
              <p:tags r:id="rId8"/>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true"/>
          </p:cNvSpPr>
          <p:nvPr userDrawn="true">
            <p:ph type="sldNum" sz="quarter" idx="12"/>
            <p:custDataLst>
              <p:tags r:id="rId9"/>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8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8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5" name="页脚占位符 4"/>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6" name="页脚占位符 5"/>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7" name="灯片编号占位符 6"/>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90081" y="1778438"/>
            <a:ext cx="3655181" cy="823912"/>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4692704" y="1778438"/>
            <a:ext cx="3673182" cy="823912"/>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8" name="页脚占位符 7"/>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9" name="灯片编号占位符 8"/>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4" name="页脚占位符 3"/>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5" name="灯片编号占位符 4"/>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3" name="页脚占位符 2"/>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4" name="灯片编号占位符 3"/>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true"/>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6" name="页脚占位符 5"/>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7" name="灯片编号占位符 6"/>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true"/>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true"/>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lstStyle/>
          <a:p>
            <a:pPr lvl="0" fontAlgn="base"/>
            <a:endParaRPr lang="zh-CN" altLang="en-US" strike="noStrike" noProof="1">
              <a:latin typeface="Arial" panose="02080604020202020204" pitchFamily="34" charset="0"/>
            </a:endParaRPr>
          </a:p>
        </p:txBody>
      </p:sp>
      <p:sp>
        <p:nvSpPr>
          <p:cNvPr id="6" name="页脚占位符 5"/>
          <p:cNvSpPr>
            <a:spLocks noGrp="true"/>
          </p:cNvSpPr>
          <p:nvPr>
            <p:ph type="ftr" sz="quarter" idx="11"/>
          </p:nvPr>
        </p:nvSpPr>
        <p:spPr/>
        <p:txBody>
          <a:bodyPr/>
          <a:lstStyle/>
          <a:p>
            <a:pPr lvl="0" fontAlgn="base"/>
            <a:endParaRPr lang="zh-CN" altLang="en-US" strike="noStrike" noProof="1">
              <a:latin typeface="Arial" panose="02080604020202020204" pitchFamily="34" charset="0"/>
            </a:endParaRPr>
          </a:p>
        </p:txBody>
      </p:sp>
      <p:sp>
        <p:nvSpPr>
          <p:cNvPr id="7" name="灯片编号占位符 6"/>
          <p:cNvSpPr>
            <a:spLocks noGrp="true"/>
          </p:cNvSpPr>
          <p:nvPr>
            <p:ph type="sldNum" sz="quarter" idx="12"/>
          </p:nvPr>
        </p:nvSpPr>
        <p:spPr/>
        <p:txBody>
          <a:body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01.xml"/><Relationship Id="rId23" Type="http://schemas.openxmlformats.org/officeDocument/2006/relationships/tags" Target="../tags/tag100.xml"/><Relationship Id="rId22" Type="http://schemas.openxmlformats.org/officeDocument/2006/relationships/tags" Target="../tags/tag99.xml"/><Relationship Id="rId21" Type="http://schemas.openxmlformats.org/officeDocument/2006/relationships/tags" Target="../tags/tag98.xml"/><Relationship Id="rId20" Type="http://schemas.openxmlformats.org/officeDocument/2006/relationships/tags" Target="../tags/tag97.xml"/><Relationship Id="rId2" Type="http://schemas.openxmlformats.org/officeDocument/2006/relationships/slideLayout" Target="../slideLayouts/slideLayout13.xml"/><Relationship Id="rId19" Type="http://schemas.openxmlformats.org/officeDocument/2006/relationships/tags" Target="../tags/tag96.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true"/>
          </p:cNvSpPr>
          <p:nvPr>
            <p:ph type="title"/>
          </p:nvPr>
        </p:nvSpPr>
        <p:spPr>
          <a:xfrm>
            <a:off x="457200" y="274638"/>
            <a:ext cx="8229600" cy="1143000"/>
          </a:xfrm>
          <a:prstGeom prst="rect">
            <a:avLst/>
          </a:prstGeom>
          <a:noFill/>
          <a:ln w="9525">
            <a:noFill/>
          </a:ln>
        </p:spPr>
        <p:txBody>
          <a:bodyPr anchor="ctr" anchorCtr="false"/>
          <a:lstStyle/>
          <a:p>
            <a:pPr lvl="0"/>
            <a:r>
              <a:rPr lang="zh-CN" altLang="en-US"/>
              <a:t>单击此处编辑母版标题样式</a:t>
            </a:r>
            <a:endParaRPr lang="zh-CN" altLang="en-US"/>
          </a:p>
        </p:txBody>
      </p:sp>
      <p:sp>
        <p:nvSpPr>
          <p:cNvPr id="1027" name="文本占位符 1026"/>
          <p:cNvSpPr>
            <a:spLocks noGrp="true"/>
          </p:cNvSpPr>
          <p:nvPr>
            <p:ph type="body"/>
          </p:nvPr>
        </p:nvSpPr>
        <p:spPr>
          <a:xfrm>
            <a:off x="457200" y="1600200"/>
            <a:ext cx="8229600" cy="4525963"/>
          </a:xfrm>
          <a:prstGeom prst="rect">
            <a:avLst/>
          </a:prstGeom>
          <a:noFill/>
          <a:ln w="9525">
            <a:noFill/>
          </a:ln>
        </p:spPr>
        <p:txBody>
          <a:bodyPr anchor="t" anchorCtr="false"/>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true"/>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80604020202020204" pitchFamily="34" charset="0"/>
            </a:endParaRPr>
          </a:p>
        </p:txBody>
      </p:sp>
      <p:sp>
        <p:nvSpPr>
          <p:cNvPr id="1029" name="页脚占位符 1028"/>
          <p:cNvSpPr>
            <a:spLocks noGrp="true"/>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80604020202020204" pitchFamily="34" charset="0"/>
            </a:endParaRPr>
          </a:p>
        </p:txBody>
      </p:sp>
      <p:sp>
        <p:nvSpPr>
          <p:cNvPr id="1030" name="灯片编号占位符 1029"/>
          <p:cNvSpPr>
            <a:spLocks noGrp="true"/>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80604020202020204" pitchFamily="34" charset="0"/>
                <a:ea typeface="宋体" pitchFamily="2" charset="-122"/>
                <a:cs typeface="+mn-cs"/>
              </a:rPr>
            </a:fld>
            <a:endParaRPr lang="zh-CN" altLang="en-US" strike="noStrike" noProof="1">
              <a:latin typeface="Arial" panose="0208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9"/>
            </p:custDataLst>
          </p:nvPr>
        </p:nvSpPr>
        <p:spPr>
          <a:xfrm>
            <a:off x="501650" y="1189038"/>
            <a:ext cx="8140700" cy="331788"/>
          </a:xfrm>
          <a:prstGeom prst="rect">
            <a:avLst/>
          </a:prstGeom>
        </p:spPr>
        <p:txBody>
          <a:bodyPr vert="horz" lIns="101600" tIns="38100" rIns="76200" bIns="38100" rtlCol="0" anchor="t" anchorCtr="false">
            <a:noAutofit/>
          </a:bodyPr>
          <a:lstStyle/>
          <a:p>
            <a:pPr fontAlgn="auto"/>
            <a:r>
              <a:rPr lang="zh-CN" altLang="en-US" sz="1350" strike="noStrike" noProof="1"/>
              <a:t>单击此处编辑母版标题样式</a:t>
            </a:r>
            <a:endParaRPr lang="zh-CN" altLang="en-US" strike="noStrike" noProof="1"/>
          </a:p>
        </p:txBody>
      </p:sp>
      <p:sp>
        <p:nvSpPr>
          <p:cNvPr id="2051" name="文本占位符 2"/>
          <p:cNvSpPr>
            <a:spLocks noGrp="true"/>
          </p:cNvSpPr>
          <p:nvPr>
            <p:ph type="body"/>
            <p:custDataLst>
              <p:tags r:id="rId20"/>
            </p:custDataLst>
          </p:nvPr>
        </p:nvSpPr>
        <p:spPr>
          <a:xfrm>
            <a:off x="501650" y="1571625"/>
            <a:ext cx="8140700" cy="4041775"/>
          </a:xfrm>
          <a:prstGeom prst="rect">
            <a:avLst/>
          </a:prstGeom>
          <a:noFill/>
          <a:ln w="9525">
            <a:noFill/>
          </a:ln>
        </p:spPr>
        <p:txBody>
          <a:bodyPr vert="horz" lIns="101600" tIns="0" rIns="82550" bIns="0" anchor="t" anchorCtr="false"/>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21"/>
            </p:custDataLst>
          </p:nvPr>
        </p:nvSpPr>
        <p:spPr>
          <a:xfrm>
            <a:off x="660400" y="5619750"/>
            <a:ext cx="2024063" cy="238125"/>
          </a:xfrm>
          <a:prstGeom prst="rect">
            <a:avLst/>
          </a:prstGeom>
        </p:spPr>
        <p:txBody>
          <a:bodyPr vert="horz" lIns="91440" tIns="45720" rIns="91440" bIns="45720" rtlCol="0" anchor="ctr">
            <a:normAutofit/>
          </a:bodyPr>
          <a:lstStyle>
            <a:lvl1pPr algn="l">
              <a:defRPr sz="675">
                <a:solidFill>
                  <a:schemeClr val="tx1">
                    <a:tint val="75000"/>
                  </a:schemeClr>
                </a:solidFill>
              </a:defRPr>
            </a:lvl1pPr>
          </a:lstStyle>
          <a:p>
            <a:pPr fontAlgn="base"/>
            <a:fld id="{760FBDFE-C587-4B4C-A407-44438C67B59E}" type="datetimeFigureOut">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5" name="页脚占位符 4"/>
          <p:cNvSpPr>
            <a:spLocks noGrp="true"/>
          </p:cNvSpPr>
          <p:nvPr>
            <p:ph type="ftr" sz="quarter" idx="3"/>
            <p:custDataLst>
              <p:tags r:id="rId22"/>
            </p:custDataLst>
          </p:nvPr>
        </p:nvSpPr>
        <p:spPr>
          <a:xfrm>
            <a:off x="3087688" y="5619750"/>
            <a:ext cx="2968625" cy="238125"/>
          </a:xfrm>
          <a:prstGeom prst="rect">
            <a:avLst/>
          </a:prstGeom>
        </p:spPr>
        <p:txBody>
          <a:bodyPr vert="horz" lIns="91440" tIns="45720" rIns="91440" bIns="45720" rtlCol="0" anchor="ctr">
            <a:normAutofit/>
          </a:bodyPr>
          <a:lstStyle>
            <a:lvl1pPr algn="ctr">
              <a:defRPr sz="675">
                <a:solidFill>
                  <a:schemeClr val="tx1">
                    <a:tint val="75000"/>
                  </a:schemeClr>
                </a:solidFill>
              </a:defRPr>
            </a:lvl1pPr>
          </a:lstStyle>
          <a:p>
            <a:pPr fontAlgn="base"/>
            <a:endParaRPr lang="zh-CN" altLang="en-US" strike="noStrike" noProof="1"/>
          </a:p>
        </p:txBody>
      </p:sp>
      <p:sp>
        <p:nvSpPr>
          <p:cNvPr id="6" name="灯片编号占位符 5"/>
          <p:cNvSpPr>
            <a:spLocks noGrp="true"/>
          </p:cNvSpPr>
          <p:nvPr>
            <p:ph type="sldNum" sz="quarter" idx="4"/>
            <p:custDataLst>
              <p:tags r:id="rId23"/>
            </p:custDataLst>
          </p:nvPr>
        </p:nvSpPr>
        <p:spPr>
          <a:xfrm>
            <a:off x="6457950" y="5619750"/>
            <a:ext cx="2025650" cy="238125"/>
          </a:xfrm>
          <a:prstGeom prst="rect">
            <a:avLst/>
          </a:prstGeom>
        </p:spPr>
        <p:txBody>
          <a:bodyPr vert="horz" lIns="91440" tIns="45720" rIns="91440" bIns="45720" rtlCol="0" anchor="ctr">
            <a:normAutofit/>
          </a:bodyPr>
          <a:lstStyle>
            <a:lvl1pPr algn="r">
              <a:defRPr sz="675">
                <a:solidFill>
                  <a:schemeClr val="tx1">
                    <a:tint val="75000"/>
                  </a:schemeClr>
                </a:solidFill>
              </a:defRPr>
            </a:lvl1pPr>
          </a:lstStyle>
          <a:p>
            <a:pPr fontAlgn="base"/>
            <a:fld id="{49AE70B2-8BF9-45C0-BB95-33D1B9D3A854}" type="slidenum">
              <a:rPr lang="zh-CN" altLang="en-US" sz="675" strike="noStrike" noProof="1" smtClean="0">
                <a:latin typeface="Arial" panose="02080604020202020204" pitchFamily="34" charset="0"/>
                <a:ea typeface="宋体" pitchFamily="2" charset="-122"/>
                <a:cs typeface="+mn-cs"/>
              </a:rPr>
            </a:fld>
            <a:endParaRPr lang="zh-CN" altLang="en-US" strike="noStrike" noProof="1"/>
          </a:p>
        </p:txBody>
      </p:sp>
      <p:sp>
        <p:nvSpPr>
          <p:cNvPr id="7" name="KSO_TEMPLATE" hidden="true"/>
          <p:cNvSpPr/>
          <p:nvPr userDrawn="true">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ftr="0" dt="0"/>
  <p:txStyles>
    <p:titleStyle>
      <a:lvl1pPr algn="l" defTabSz="514350" rtl="0" eaLnBrk="1" fontAlgn="auto" latinLnBrk="0" hangingPunct="1">
        <a:lnSpc>
          <a:spcPct val="100000"/>
        </a:lnSpc>
        <a:spcBef>
          <a:spcPct val="0"/>
        </a:spcBef>
        <a:buNone/>
        <a:defRPr sz="1350" b="1" u="none" strike="noStrike" kern="1200" cap="none" spc="200" normalizeH="0" baseline="0">
          <a:solidFill>
            <a:schemeClr val="tx1">
              <a:lumMod val="85000"/>
              <a:lumOff val="15000"/>
            </a:schemeClr>
          </a:solidFill>
          <a:uFillTx/>
          <a:latin typeface="Arial" panose="02080604020202020204" pitchFamily="34" charset="0"/>
          <a:ea typeface="微软雅黑" panose="020B0503020204020204" charset="-122"/>
          <a:cs typeface="+mj-cs"/>
        </a:defRPr>
      </a:lvl1pPr>
    </p:titleStyle>
    <p:bodyStyle>
      <a:lvl1pPr marL="128905" indent="-128270" algn="l" defTabSz="514350" rtl="0" eaLnBrk="1" fontAlgn="auto" latinLnBrk="0" hangingPunct="1">
        <a:lnSpc>
          <a:spcPct val="130000"/>
        </a:lnSpc>
        <a:spcBef>
          <a:spcPts val="0"/>
        </a:spcBef>
        <a:spcAft>
          <a:spcPts val="1000"/>
        </a:spcAft>
        <a:buFont typeface="Arial" panose="02080604020202020204" pitchFamily="34" charset="0"/>
        <a:buChar char="•"/>
        <a:defRPr sz="9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1pPr>
      <a:lvl2pPr marL="386080" indent="-128270" algn="l" defTabSz="514350" rtl="0" eaLnBrk="1" fontAlgn="auto" latinLnBrk="0" hangingPunct="1">
        <a:lnSpc>
          <a:spcPct val="130000"/>
        </a:lnSpc>
        <a:spcBef>
          <a:spcPts val="0"/>
        </a:spcBef>
        <a:spcAft>
          <a:spcPts val="1000"/>
        </a:spcAft>
        <a:buFont typeface="Arial" panose="02080604020202020204" pitchFamily="34" charset="0"/>
        <a:buChar char="•"/>
        <a:tabLst>
          <a:tab pos="905510" algn="l"/>
        </a:tabLst>
        <a:defRPr sz="9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2pPr>
      <a:lvl3pPr marL="643255" indent="-128270" algn="l" defTabSz="514350" rtl="0" eaLnBrk="1" fontAlgn="auto" latinLnBrk="0" hangingPunct="1">
        <a:lnSpc>
          <a:spcPct val="130000"/>
        </a:lnSpc>
        <a:spcBef>
          <a:spcPts val="0"/>
        </a:spcBef>
        <a:spcAft>
          <a:spcPts val="1000"/>
        </a:spcAft>
        <a:buFont typeface="Arial" panose="02080604020202020204" pitchFamily="34" charset="0"/>
        <a:buChar char="•"/>
        <a:defRPr sz="9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3pPr>
      <a:lvl4pPr marL="900430" indent="-128270" algn="l" defTabSz="514350" rtl="0" eaLnBrk="1" fontAlgn="auto" latinLnBrk="0" hangingPunct="1">
        <a:lnSpc>
          <a:spcPct val="130000"/>
        </a:lnSpc>
        <a:spcBef>
          <a:spcPts val="0"/>
        </a:spcBef>
        <a:spcAft>
          <a:spcPts val="1000"/>
        </a:spcAft>
        <a:buFont typeface="Arial" panose="02080604020202020204" pitchFamily="34" charset="0"/>
        <a:buChar char="•"/>
        <a:defRPr sz="9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4pPr>
      <a:lvl5pPr marL="1157605" indent="-128270" algn="l" defTabSz="514350" rtl="0" eaLnBrk="1" fontAlgn="auto" latinLnBrk="0" hangingPunct="1">
        <a:lnSpc>
          <a:spcPct val="130000"/>
        </a:lnSpc>
        <a:spcBef>
          <a:spcPts val="0"/>
        </a:spcBef>
        <a:spcAft>
          <a:spcPts val="1000"/>
        </a:spcAft>
        <a:buFont typeface="Arial" panose="02080604020202020204" pitchFamily="34" charset="0"/>
        <a:buChar char="•"/>
        <a:defRPr sz="9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5pPr>
      <a:lvl6pPr marL="1414780" indent="-128270" algn="l" defTabSz="514350" rtl="0" eaLnBrk="1" latinLnBrk="0" hangingPunct="1">
        <a:lnSpc>
          <a:spcPct val="90000"/>
        </a:lnSpc>
        <a:spcBef>
          <a:spcPts val="280"/>
        </a:spcBef>
        <a:buFont typeface="Arial" panose="02080604020202020204" pitchFamily="34" charset="0"/>
        <a:buChar char="•"/>
        <a:defRPr sz="1015" kern="1200">
          <a:solidFill>
            <a:schemeClr val="tx1"/>
          </a:solidFill>
          <a:latin typeface="+mn-lt"/>
          <a:ea typeface="+mn-ea"/>
          <a:cs typeface="+mn-cs"/>
        </a:defRPr>
      </a:lvl6pPr>
      <a:lvl7pPr marL="1671955" indent="-128270" algn="l" defTabSz="514350" rtl="0" eaLnBrk="1" latinLnBrk="0" hangingPunct="1">
        <a:lnSpc>
          <a:spcPct val="90000"/>
        </a:lnSpc>
        <a:spcBef>
          <a:spcPts val="280"/>
        </a:spcBef>
        <a:buFont typeface="Arial" panose="02080604020202020204" pitchFamily="34" charset="0"/>
        <a:buChar char="•"/>
        <a:defRPr sz="1015" kern="1200">
          <a:solidFill>
            <a:schemeClr val="tx1"/>
          </a:solidFill>
          <a:latin typeface="+mn-lt"/>
          <a:ea typeface="+mn-ea"/>
          <a:cs typeface="+mn-cs"/>
        </a:defRPr>
      </a:lvl7pPr>
      <a:lvl8pPr marL="1929130" indent="-128270" algn="l" defTabSz="514350" rtl="0" eaLnBrk="1" latinLnBrk="0" hangingPunct="1">
        <a:lnSpc>
          <a:spcPct val="90000"/>
        </a:lnSpc>
        <a:spcBef>
          <a:spcPts val="280"/>
        </a:spcBef>
        <a:buFont typeface="Arial" panose="02080604020202020204" pitchFamily="34" charset="0"/>
        <a:buChar char="•"/>
        <a:defRPr sz="1015" kern="1200">
          <a:solidFill>
            <a:schemeClr val="tx1"/>
          </a:solidFill>
          <a:latin typeface="+mn-lt"/>
          <a:ea typeface="+mn-ea"/>
          <a:cs typeface="+mn-cs"/>
        </a:defRPr>
      </a:lvl8pPr>
      <a:lvl9pPr marL="2186305" indent="-128270" algn="l" defTabSz="514350" rtl="0" eaLnBrk="1" latinLnBrk="0" hangingPunct="1">
        <a:lnSpc>
          <a:spcPct val="90000"/>
        </a:lnSpc>
        <a:spcBef>
          <a:spcPts val="280"/>
        </a:spcBef>
        <a:buFont typeface="Arial" panose="02080604020202020204" pitchFamily="34" charset="0"/>
        <a:buChar char="•"/>
        <a:defRPr sz="1015" kern="1200">
          <a:solidFill>
            <a:schemeClr val="tx1"/>
          </a:solidFill>
          <a:latin typeface="+mn-lt"/>
          <a:ea typeface="+mn-ea"/>
          <a:cs typeface="+mn-cs"/>
        </a:defRPr>
      </a:lvl9pPr>
    </p:bodyStyle>
    <p:otherStyle>
      <a:defPPr>
        <a:defRPr lang="zh-CN"/>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tags" Target="../tags/tag114.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ctrTitle"/>
            <p:custDataLst>
              <p:tags r:id="rId1"/>
            </p:custDataLst>
          </p:nvPr>
        </p:nvSpPr>
        <p:spPr>
          <a:xfrm>
            <a:off x="1211898" y="2530475"/>
            <a:ext cx="6719888" cy="1243013"/>
          </a:xfrm>
        </p:spPr>
        <p:txBody>
          <a:bodyPr lIns="90000" tIns="46800" rIns="90000" bIns="46800" anchor="b" anchorCtr="false">
            <a:normAutofit fontScale="90000"/>
          </a:bodyPr>
          <a:lstStyle/>
          <a:p>
            <a:pPr marL="0" marR="0" indent="0" algn="ctr" defTabSz="514350" rtl="0" eaLnBrk="1" fontAlgn="auto" latinLnBrk="0" hangingPunct="1">
              <a:lnSpc>
                <a:spcPct val="100000"/>
              </a:lnSpc>
              <a:spcBef>
                <a:spcPct val="0"/>
              </a:spcBef>
              <a:spcAft>
                <a:spcPct val="0"/>
              </a:spcAft>
              <a:buClrTx/>
              <a:buSzTx/>
              <a:buFontTx/>
              <a:buNone/>
            </a:pPr>
            <a:r>
              <a:rPr kumimoji="0" lang="zh-CN" altLang="en-US" sz="3110" b="1" i="0" u="none" strike="noStrike" kern="1200" cap="none" spc="600" normalizeH="0" baseline="0" noProof="1" smtClean="0">
                <a:solidFill>
                  <a:schemeClr val="accent1"/>
                </a:solidFill>
                <a:uFillTx/>
                <a:latin typeface="Arial" panose="02080604020202020204" pitchFamily="34" charset="0"/>
                <a:ea typeface="汉仪旗黑-85S" pitchFamily="18" charset="-122"/>
                <a:cs typeface="+mj-cs"/>
                <a:sym typeface="+mn-lt"/>
              </a:rPr>
              <a:t>《</a:t>
            </a:r>
            <a:r>
              <a:rPr lang="zh-CN" altLang="en-US" sz="3110" noProof="1" smtClean="0">
                <a:solidFill>
                  <a:schemeClr val="accent1"/>
                </a:solidFill>
                <a:sym typeface="+mn-lt"/>
              </a:rPr>
              <a:t>密山至鸡西西站（高铁站）公交客运专线票价标准</a:t>
            </a:r>
            <a:r>
              <a:rPr kumimoji="0" lang="zh-CN" altLang="en-US" sz="3110" b="1" i="0" u="none" strike="noStrike" kern="1200" cap="none" spc="600" normalizeH="0" baseline="0" noProof="1" smtClean="0">
                <a:solidFill>
                  <a:schemeClr val="accent1"/>
                </a:solidFill>
                <a:uFillTx/>
                <a:latin typeface="Arial" panose="02080604020202020204" pitchFamily="34" charset="0"/>
                <a:ea typeface="汉仪旗黑-85S" pitchFamily="18" charset="-122"/>
                <a:cs typeface="+mj-cs"/>
                <a:sym typeface="+mn-lt"/>
              </a:rPr>
              <a:t>》</a:t>
            </a:r>
            <a:r>
              <a:rPr kumimoji="0" lang="zh-CN" altLang="en-US" sz="3110" b="1" i="0" u="none" strike="noStrike" kern="1200" cap="none" spc="600" normalizeH="0" baseline="0" noProof="1">
                <a:solidFill>
                  <a:schemeClr val="accent1"/>
                </a:solidFill>
                <a:uFillTx/>
                <a:latin typeface="Arial" panose="02080604020202020204" pitchFamily="34" charset="0"/>
                <a:ea typeface="汉仪旗黑-85S" pitchFamily="18" charset="-122"/>
                <a:cs typeface="+mj-cs"/>
                <a:sym typeface="+mn-lt"/>
              </a:rPr>
              <a:t>政策解读</a:t>
            </a:r>
            <a:endParaRPr kumimoji="0" lang="zh-CN" altLang="en-US" sz="3110" b="1" i="0" u="none" strike="noStrike" kern="1200" cap="none" spc="600" normalizeH="0" baseline="0" noProof="1">
              <a:solidFill>
                <a:schemeClr val="accent1"/>
              </a:solidFill>
              <a:uFillTx/>
              <a:latin typeface="Arial" panose="02080604020202020204" pitchFamily="34" charset="0"/>
              <a:ea typeface="汉仪旗黑-85S" pitchFamily="18" charset="-122"/>
              <a:cs typeface="+mj-cs"/>
              <a:sym typeface="+mn-lt"/>
            </a:endParaRPr>
          </a:p>
        </p:txBody>
      </p:sp>
      <p:sp>
        <p:nvSpPr>
          <p:cNvPr id="21506" name="副标题 2"/>
          <p:cNvSpPr>
            <a:spLocks noGrp="true"/>
          </p:cNvSpPr>
          <p:nvPr>
            <p:ph type="subTitle" idx="1"/>
            <p:custDataLst>
              <p:tags r:id="rId2"/>
            </p:custDataLst>
          </p:nvPr>
        </p:nvSpPr>
        <p:spPr>
          <a:xfrm>
            <a:off x="2030730" y="4202430"/>
            <a:ext cx="5338763" cy="407988"/>
          </a:xfrm>
        </p:spPr>
        <p:txBody>
          <a:bodyPr vert="horz" lIns="90000" tIns="46800" rIns="90000" bIns="46800" anchor="t" anchorCtr="false"/>
          <a:lstStyle/>
          <a:p>
            <a:pPr defTabSz="514350">
              <a:buClrTx/>
              <a:buSzTx/>
            </a:pPr>
            <a:r>
              <a:rPr lang="zh-CN" altLang="en-US" sz="1500" kern="1200" normalizeH="0" baseline="0" dirty="0" smtClean="0">
                <a:solidFill>
                  <a:srgbClr val="262626"/>
                </a:solidFill>
                <a:latin typeface="Arial" panose="02080604020202020204" pitchFamily="34" charset="0"/>
                <a:ea typeface="微软雅黑" panose="020B0503020204020204" charset="-122"/>
                <a:cs typeface="+mn-cs"/>
                <a:sym typeface="Arial" panose="02080604020202020204" pitchFamily="34" charset="0"/>
              </a:rPr>
              <a:t>密山市发展和改革局</a:t>
            </a:r>
            <a:endParaRPr lang="zh-CN" altLang="en-US" sz="1500" kern="1200" normalizeH="0" baseline="0" dirty="0">
              <a:solidFill>
                <a:srgbClr val="262626"/>
              </a:solidFill>
              <a:latin typeface="Arial" panose="02080604020202020204" pitchFamily="34" charset="0"/>
              <a:ea typeface="微软雅黑" panose="020B0503020204020204" charset="-122"/>
              <a:cs typeface="+mn-cs"/>
              <a:sym typeface="Arial" panose="02080604020202020204" pitchFamily="34" charset="0"/>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2530"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schemeClr val="lt1"/>
                </a:solidFill>
                <a:latin typeface="微软雅黑" panose="020B0503020204020204" charset="-122"/>
                <a:ea typeface="微软雅黑" panose="020B0503020204020204" charset="-122"/>
              </a:endParaRPr>
            </a:p>
          </p:txBody>
        </p:sp>
      </p:grpSp>
      <p:sp>
        <p:nvSpPr>
          <p:cNvPr id="22533" name="文本框 1"/>
          <p:cNvSpPr txBox="true"/>
          <p:nvPr/>
        </p:nvSpPr>
        <p:spPr>
          <a:xfrm>
            <a:off x="1031874" y="1485900"/>
            <a:ext cx="6540521" cy="3157546"/>
          </a:xfrm>
          <a:prstGeom prst="rect">
            <a:avLst/>
          </a:prstGeom>
          <a:noFill/>
          <a:ln w="9525">
            <a:noFill/>
          </a:ln>
        </p:spPr>
        <p:txBody>
          <a:bodyPr wrap="square" anchor="t" anchorCtr="false"/>
          <a:lstStyle/>
          <a:p>
            <a:pPr>
              <a:lnSpc>
                <a:spcPts val="4000"/>
              </a:lnSpc>
            </a:pPr>
            <a:r>
              <a:rPr lang="en-US" altLang="zh-CN" dirty="0">
                <a:latin typeface="仿宋" panose="02010609060101010101" charset="-122"/>
                <a:ea typeface="仿宋" panose="02010609060101010101" charset="-122"/>
              </a:rPr>
              <a:t>    </a:t>
            </a:r>
            <a:r>
              <a:rPr lang="zh-CN" altLang="en-US" dirty="0">
                <a:latin typeface="方正小标宋简体" panose="02000000000000000000" charset="-122"/>
                <a:ea typeface="方正小标宋简体" panose="02000000000000000000" charset="-122"/>
              </a:rPr>
              <a:t>一、方案起草目的</a:t>
            </a:r>
            <a:endParaRPr lang="zh-CN" altLang="en-US" dirty="0">
              <a:latin typeface="仿宋" panose="02010609060101010101" charset="-122"/>
              <a:ea typeface="仿宋" panose="02010609060101010101" charset="-122"/>
            </a:endParaRPr>
          </a:p>
          <a:p>
            <a:pPr algn="just">
              <a:lnSpc>
                <a:spcPts val="4000"/>
              </a:lnSpc>
            </a:pPr>
            <a:r>
              <a:rPr lang="en-US" altLang="zh-CN" dirty="0">
                <a:latin typeface="仿宋" panose="02010609060101010101" charset="-122"/>
                <a:ea typeface="仿宋" panose="02010609060101010101" charset="-122"/>
              </a:rPr>
              <a:t>   </a:t>
            </a:r>
            <a:r>
              <a:rPr lang="en-US" altLang="zh-CN" dirty="0">
                <a:latin typeface="仿宋_GB2312" panose="02010609030101010101" charset="-122"/>
                <a:ea typeface="仿宋_GB2312" panose="02010609030101010101" charset="-122"/>
                <a:cs typeface="仿宋_GB2312" panose="02010609030101010101" charset="-122"/>
              </a:rPr>
              <a:t> </a:t>
            </a:r>
            <a:r>
              <a:rPr lang="zh-CN" altLang="en-US" dirty="0" smtClean="0">
                <a:latin typeface="仿宋_GB2312" panose="02010609030101010101" charset="-122"/>
                <a:ea typeface="仿宋_GB2312" panose="02010609030101010101" charset="-122"/>
                <a:cs typeface="仿宋_GB2312" panose="02010609030101010101" charset="-122"/>
              </a:rPr>
              <a:t>为规范交通客运管理，合理分配运输资源，确保公交服务的可持续性，保障票价在不同群体间的可负担性。方便我市居民乘坐高铁出行，制定本方案</a:t>
            </a:r>
            <a:r>
              <a:rPr lang="zh-CN" altLang="en-US" dirty="0">
                <a:latin typeface="仿宋_GB2312" panose="02010609030101010101" charset="-122"/>
                <a:ea typeface="仿宋_GB2312" panose="02010609030101010101" charset="-122"/>
                <a:cs typeface="仿宋_GB2312" panose="02010609030101010101" charset="-122"/>
              </a:rPr>
              <a:t>。</a:t>
            </a:r>
            <a:endParaRPr lang="zh-CN" altLang="en-US" dirty="0">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3554"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3557" name="文本框 99"/>
          <p:cNvSpPr txBox="true"/>
          <p:nvPr/>
        </p:nvSpPr>
        <p:spPr>
          <a:xfrm>
            <a:off x="755650" y="1412875"/>
            <a:ext cx="6900863" cy="2656205"/>
          </a:xfrm>
          <a:prstGeom prst="rect">
            <a:avLst/>
          </a:prstGeom>
          <a:noFill/>
          <a:ln w="9525">
            <a:noFill/>
          </a:ln>
        </p:spPr>
        <p:txBody>
          <a:bodyPr wrap="square" anchor="t" anchorCtr="false">
            <a:spAutoFit/>
          </a:bodyPr>
          <a:lstStyle/>
          <a:p>
            <a:pPr indent="408305">
              <a:lnSpc>
                <a:spcPts val="4000"/>
              </a:lnSpc>
            </a:pPr>
            <a:r>
              <a:rPr lang="zh-CN" altLang="zh-CN" dirty="0">
                <a:solidFill>
                  <a:srgbClr val="000000"/>
                </a:solidFill>
                <a:latin typeface="方正小标宋简体" panose="02000000000000000000" charset="-122"/>
                <a:ea typeface="方正小标宋简体" panose="02000000000000000000" charset="-122"/>
              </a:rPr>
              <a:t>二、制定依据</a:t>
            </a:r>
            <a:endParaRPr lang="zh-CN" altLang="zh-CN" dirty="0">
              <a:solidFill>
                <a:srgbClr val="000000"/>
              </a:solidFill>
              <a:latin typeface="方正小标宋简体" panose="02000000000000000000" charset="-122"/>
              <a:ea typeface="方正小标宋简体" panose="02000000000000000000" charset="-122"/>
            </a:endParaRPr>
          </a:p>
          <a:p>
            <a:pPr indent="408305" algn="just">
              <a:lnSpc>
                <a:spcPts val="4000"/>
              </a:lnSpc>
            </a:pPr>
            <a:r>
              <a:rPr lang="zh-CN" altLang="zh-CN" dirty="0" smtClean="0">
                <a:solidFill>
                  <a:srgbClr val="000000"/>
                </a:solidFill>
                <a:latin typeface="仿宋_GB2312" panose="02010609030101010101" charset="-122"/>
                <a:ea typeface="仿宋_GB2312" panose="02010609030101010101" charset="-122"/>
                <a:cs typeface="仿宋_GB2312" panose="02010609030101010101" charset="-122"/>
              </a:rPr>
              <a:t>依据</a:t>
            </a:r>
            <a:r>
              <a:rPr dirty="0" smtClean="0">
                <a:solidFill>
                  <a:srgbClr val="000000"/>
                </a:solidFill>
                <a:latin typeface="仿宋_GB2312" panose="02010609030101010101" charset="-122"/>
                <a:ea typeface="仿宋_GB2312" panose="02010609030101010101" charset="-122"/>
                <a:cs typeface="仿宋_GB2312" panose="02010609030101010101" charset="-122"/>
                <a:sym typeface="+mn-ea"/>
              </a:rPr>
              <a:t>国家发展和改革委《政府制定价格行为规则》（中华人民共和国国家发展和改革委员会令第7号）</a:t>
            </a:r>
            <a:r>
              <a:rPr dirty="0" smtClean="0">
                <a:solidFill>
                  <a:srgbClr val="000000"/>
                </a:solidFill>
                <a:latin typeface="仿宋_GB2312" panose="02010609030101010101" charset="-122"/>
                <a:ea typeface="仿宋_GB2312" panose="02010609030101010101" charset="-122"/>
                <a:cs typeface="仿宋_GB2312" panose="02010609030101010101" charset="-122"/>
              </a:rPr>
              <a:t>、《交通运输部 发展改革委关于关于深化道路运输价格改革的意见》（交运规〔2019〕17号）</a:t>
            </a:r>
            <a:r>
              <a:rPr lang="zh-CN" dirty="0" smtClean="0">
                <a:solidFill>
                  <a:srgbClr val="000000"/>
                </a:solidFill>
                <a:latin typeface="仿宋_GB2312" panose="02010609030101010101" charset="-122"/>
                <a:ea typeface="仿宋_GB2312" panose="02010609030101010101" charset="-122"/>
                <a:cs typeface="仿宋_GB2312" panose="02010609030101010101" charset="-122"/>
              </a:rPr>
              <a:t>制定本方案。</a:t>
            </a:r>
            <a:endParaRPr lang="zh-CN" dirty="0" smtClean="0">
              <a:solidFill>
                <a:srgbClr val="000000"/>
              </a:solidFill>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4578"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4581" name="文本框 1"/>
          <p:cNvSpPr txBox="true"/>
          <p:nvPr/>
        </p:nvSpPr>
        <p:spPr>
          <a:xfrm>
            <a:off x="755650" y="663575"/>
            <a:ext cx="7437438" cy="6759575"/>
          </a:xfrm>
          <a:prstGeom prst="rect">
            <a:avLst/>
          </a:prstGeom>
          <a:noFill/>
          <a:ln w="9525">
            <a:noFill/>
          </a:ln>
        </p:spPr>
        <p:txBody>
          <a:bodyPr wrap="square" anchor="t" anchorCtr="false">
            <a:spAutoFit/>
          </a:bodyPr>
          <a:lstStyle/>
          <a:p>
            <a:pPr indent="408305">
              <a:lnSpc>
                <a:spcPts val="4000"/>
              </a:lnSpc>
            </a:pPr>
            <a:r>
              <a:rPr lang="zh-CN" altLang="zh-CN" dirty="0">
                <a:solidFill>
                  <a:srgbClr val="000000"/>
                </a:solidFill>
                <a:latin typeface="方正小标宋简体" panose="02000000000000000000" charset="-122"/>
                <a:ea typeface="方正小标宋简体" panose="02000000000000000000" charset="-122"/>
              </a:rPr>
              <a:t>三、文件的主要内容</a:t>
            </a:r>
            <a:endParaRPr lang="zh-CN" altLang="zh-CN" dirty="0">
              <a:solidFill>
                <a:srgbClr val="000000"/>
              </a:solidFill>
              <a:latin typeface="方正小标宋简体" panose="02000000000000000000" charset="-122"/>
              <a:ea typeface="方正小标宋简体" panose="02000000000000000000" charset="-122"/>
            </a:endParaRPr>
          </a:p>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rPr>
              <a:t>1</a:t>
            </a:r>
            <a:r>
              <a:rPr lang="en-US" altLang="zh-CN">
                <a:solidFill>
                  <a:srgbClr val="000000"/>
                </a:solidFill>
                <a:latin typeface="仿宋_GB2312" panose="02010609030101010101" charset="-122"/>
                <a:ea typeface="仿宋_GB2312" panose="02010609030101010101" charset="-122"/>
                <a:cs typeface="仿宋_GB2312" panose="02010609030101010101" charset="-122"/>
              </a:rPr>
              <a:t>.</a:t>
            </a:r>
            <a:r>
              <a:rPr lang="zh-CN">
                <a:solidFill>
                  <a:srgbClr val="000000"/>
                </a:solidFill>
                <a:latin typeface="仿宋_GB2312" panose="02010609030101010101" charset="-122"/>
                <a:ea typeface="仿宋_GB2312" panose="02010609030101010101" charset="-122"/>
                <a:cs typeface="仿宋_GB2312" panose="02010609030101010101" charset="-122"/>
              </a:rPr>
              <a:t>票价标准</a:t>
            </a:r>
            <a:endParaRPr lang="zh-CN">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rPr>
              <a:t>密山至鸡西西站（高铁站）公交客运专线票价为：30元/人、次</a:t>
            </a:r>
            <a:endParaRPr lang="zh-CN">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rPr>
              <a:t>2</a:t>
            </a:r>
            <a:r>
              <a:rPr lang="en-US" altLang="zh-CN">
                <a:solidFill>
                  <a:srgbClr val="000000"/>
                </a:solidFill>
                <a:latin typeface="仿宋_GB2312" panose="02010609030101010101" charset="-122"/>
                <a:ea typeface="仿宋_GB2312" panose="02010609030101010101" charset="-122"/>
                <a:cs typeface="仿宋_GB2312" panose="02010609030101010101" charset="-122"/>
              </a:rPr>
              <a:t>.</a:t>
            </a:r>
            <a:r>
              <a:rPr lang="zh-CN">
                <a:solidFill>
                  <a:srgbClr val="000000"/>
                </a:solidFill>
                <a:latin typeface="仿宋_GB2312" panose="02010609030101010101" charset="-122"/>
                <a:ea typeface="仿宋_GB2312" panose="02010609030101010101" charset="-122"/>
                <a:cs typeface="仿宋_GB2312" panose="02010609030101010101" charset="-122"/>
              </a:rPr>
              <a:t>运行时间及班次</a:t>
            </a:r>
            <a:endParaRPr lang="zh-CN">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rPr>
              <a:t>日单向发车不少于9次，密山客运总站至鸡西西站（高铁站）首班发车时间为5:40，末班发车时间为17:00，鸡西西站（高铁站）至密山客运总站首班发车时间为9:40，末班发车时间为22:20。</a:t>
            </a:r>
            <a:endParaRPr lang="zh-CN">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密山至鸡西西站（高铁站）公交客运专线运营时刻根据高铁运行时间自行制定，在站内、车内及新闻媒体等向乘客公示。如因天气影响或高铁运行时间发生变化等造成营运时刻发生变化时</a:t>
            </a:r>
            <a:r>
              <a:rPr lang="en-US" altLang="zh-CN">
                <a:solidFill>
                  <a:srgbClr val="000000"/>
                </a:solidFill>
                <a:latin typeface="仿宋_GB2312" panose="02010609030101010101" charset="-122"/>
                <a:ea typeface="仿宋_GB2312" panose="02010609030101010101" charset="-122"/>
                <a:cs typeface="仿宋_GB2312" panose="02010609030101010101" charset="-122"/>
                <a:sym typeface="+mn-ea"/>
              </a:rPr>
              <a:t>,</a:t>
            </a: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应及时调整运营时刻表并通过新闻媒体等及时向乘客发布告知。</a:t>
            </a:r>
            <a:endParaRPr lang="zh-CN">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endParaRPr lang="zh-CN">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endParaRPr lang="zh-CN">
              <a:solidFill>
                <a:srgbClr val="000000"/>
              </a:solidFill>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6626"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6629" name="文本框 1"/>
          <p:cNvSpPr txBox="true"/>
          <p:nvPr/>
        </p:nvSpPr>
        <p:spPr>
          <a:xfrm>
            <a:off x="835025" y="1333500"/>
            <a:ext cx="6993255" cy="4822190"/>
          </a:xfrm>
          <a:prstGeom prst="rect">
            <a:avLst/>
          </a:prstGeom>
          <a:noFill/>
          <a:ln w="9525">
            <a:noFill/>
          </a:ln>
        </p:spPr>
        <p:txBody>
          <a:bodyPr anchor="t" anchorCtr="false"/>
          <a:lstStyle/>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3</a:t>
            </a:r>
            <a:r>
              <a:rPr lang="en-US" altLang="zh-CN">
                <a:solidFill>
                  <a:srgbClr val="000000"/>
                </a:solidFill>
                <a:latin typeface="仿宋_GB2312" panose="02010609030101010101" charset="-122"/>
                <a:ea typeface="仿宋_GB2312" panose="02010609030101010101" charset="-122"/>
                <a:cs typeface="仿宋_GB2312" panose="02010609030101010101" charset="-122"/>
                <a:sym typeface="+mn-ea"/>
              </a:rPr>
              <a:t>.</a:t>
            </a: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运营线路:始发站为密山市公路客运总站，途径密山市客运中心，全程高速直达鸡西高铁站。车辆在驶出密山客运中心至鸡西西站途中不准乘降旅客。返程为鸡西高铁站发出，全程高速直达三合收费站后，在沿途公交站点，旅客可以就近下车，终点站为密山市公路客运总站。平均运距122公里。</a:t>
            </a:r>
            <a:endParaRPr lang="zh-CN">
              <a:solidFill>
                <a:srgbClr val="000000"/>
              </a:solidFill>
              <a:latin typeface="仿宋_GB2312" panose="02010609030101010101" charset="-122"/>
              <a:ea typeface="仿宋_GB2312" panose="02010609030101010101" charset="-122"/>
              <a:cs typeface="仿宋_GB2312" panose="02010609030101010101" charset="-122"/>
              <a:sym typeface="+mn-ea"/>
            </a:endParaRPr>
          </a:p>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4</a:t>
            </a:r>
            <a:r>
              <a:rPr lang="en-US" altLang="zh-CN">
                <a:solidFill>
                  <a:srgbClr val="000000"/>
                </a:solidFill>
                <a:latin typeface="仿宋_GB2312" panose="02010609030101010101" charset="-122"/>
                <a:ea typeface="仿宋_GB2312" panose="02010609030101010101" charset="-122"/>
                <a:cs typeface="仿宋_GB2312" panose="02010609030101010101" charset="-122"/>
                <a:sym typeface="+mn-ea"/>
              </a:rPr>
              <a:t>.</a:t>
            </a: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特殊群体的优惠政策依规定执行。</a:t>
            </a:r>
            <a:endParaRPr lang="zh-CN">
              <a:solidFill>
                <a:srgbClr val="000000"/>
              </a:solidFill>
              <a:latin typeface="仿宋_GB2312" panose="02010609030101010101" charset="-122"/>
              <a:ea typeface="仿宋_GB2312" panose="02010609030101010101" charset="-122"/>
              <a:cs typeface="仿宋_GB2312" panose="02010609030101010101" charset="-122"/>
              <a:sym typeface="+mn-ea"/>
            </a:endParaRPr>
          </a:p>
          <a:p>
            <a:pPr indent="408305">
              <a:lnSpc>
                <a:spcPts val="4000"/>
              </a:lnSpc>
            </a:pP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5</a:t>
            </a:r>
            <a:r>
              <a:rPr lang="en-US" altLang="zh-CN">
                <a:solidFill>
                  <a:srgbClr val="000000"/>
                </a:solidFill>
                <a:latin typeface="仿宋_GB2312" panose="02010609030101010101" charset="-122"/>
                <a:ea typeface="仿宋_GB2312" panose="02010609030101010101" charset="-122"/>
                <a:cs typeface="仿宋_GB2312" panose="02010609030101010101" charset="-122"/>
                <a:sym typeface="+mn-ea"/>
              </a:rPr>
              <a:t>.</a:t>
            </a:r>
            <a:r>
              <a:rPr lang="zh-CN">
                <a:solidFill>
                  <a:srgbClr val="000000"/>
                </a:solidFill>
                <a:latin typeface="仿宋_GB2312" panose="02010609030101010101" charset="-122"/>
                <a:ea typeface="仿宋_GB2312" panose="02010609030101010101" charset="-122"/>
                <a:cs typeface="仿宋_GB2312" panose="02010609030101010101" charset="-122"/>
                <a:sym typeface="+mn-ea"/>
              </a:rPr>
              <a:t>严格遵守明码标价有关规定，不得擅自涨价，价外加价。同时完善内部管理，强化成本控制，提高运营效率，加强员工培训，提升服务水平。</a:t>
            </a:r>
            <a:endParaRPr lang="zh-CN">
              <a:solidFill>
                <a:srgbClr val="000000"/>
              </a:solidFill>
              <a:latin typeface="仿宋_GB2312" panose="02010609030101010101" charset="-122"/>
              <a:ea typeface="仿宋_GB2312" panose="02010609030101010101" charset="-122"/>
              <a:cs typeface="仿宋_GB2312" panose="02010609030101010101" charset="-122"/>
              <a:sym typeface="+mn-ea"/>
            </a:endParaRPr>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6626"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6629" name="文本框 1"/>
          <p:cNvSpPr txBox="true"/>
          <p:nvPr/>
        </p:nvSpPr>
        <p:spPr>
          <a:xfrm>
            <a:off x="843280" y="1349693"/>
            <a:ext cx="6992938" cy="2401887"/>
          </a:xfrm>
          <a:prstGeom prst="rect">
            <a:avLst/>
          </a:prstGeom>
          <a:noFill/>
          <a:ln w="9525">
            <a:noFill/>
          </a:ln>
        </p:spPr>
        <p:txBody>
          <a:bodyPr anchor="t" anchorCtr="false"/>
          <a:lstStyle/>
          <a:p>
            <a:pPr indent="408305">
              <a:lnSpc>
                <a:spcPts val="4000"/>
              </a:lnSpc>
            </a:pPr>
            <a:r>
              <a:rPr lang="zh-CN" altLang="zh-CN" dirty="0">
                <a:solidFill>
                  <a:srgbClr val="000000"/>
                </a:solidFill>
                <a:latin typeface="方正小标宋简体" panose="02000000000000000000" charset="-122"/>
                <a:ea typeface="方正小标宋简体" panose="02000000000000000000" charset="-122"/>
              </a:rPr>
              <a:t>五、解释机关及咨询电话</a:t>
            </a:r>
            <a:endParaRPr lang="zh-CN" altLang="zh-CN" dirty="0">
              <a:solidFill>
                <a:srgbClr val="000000"/>
              </a:solidFill>
              <a:latin typeface="方正小标宋简体" panose="02000000000000000000" charset="-122"/>
              <a:ea typeface="方正小标宋简体" panose="02000000000000000000" charset="-122"/>
            </a:endParaRPr>
          </a:p>
          <a:p>
            <a:pPr indent="408305">
              <a:lnSpc>
                <a:spcPts val="4000"/>
              </a:lnSpc>
            </a:pPr>
            <a:r>
              <a:rPr lang="zh-CN" altLang="zh-CN" dirty="0">
                <a:solidFill>
                  <a:srgbClr val="000000"/>
                </a:solidFill>
                <a:latin typeface="仿宋_GB2312" panose="02010609030101010101" charset="-122"/>
                <a:ea typeface="仿宋_GB2312" panose="02010609030101010101" charset="-122"/>
                <a:cs typeface="仿宋_GB2312" panose="02010609030101010101" charset="-122"/>
              </a:rPr>
              <a:t>解释机关：密山</a:t>
            </a:r>
            <a:r>
              <a:rPr lang="zh-CN" altLang="zh-CN" dirty="0" smtClean="0">
                <a:solidFill>
                  <a:srgbClr val="000000"/>
                </a:solidFill>
                <a:latin typeface="仿宋_GB2312" panose="02010609030101010101" charset="-122"/>
                <a:ea typeface="仿宋_GB2312" panose="02010609030101010101" charset="-122"/>
                <a:cs typeface="仿宋_GB2312" panose="02010609030101010101" charset="-122"/>
              </a:rPr>
              <a:t>市</a:t>
            </a:r>
            <a:r>
              <a:rPr lang="zh-CN" altLang="en-US" dirty="0" smtClean="0">
                <a:solidFill>
                  <a:srgbClr val="000000"/>
                </a:solidFill>
                <a:latin typeface="仿宋_GB2312" panose="02010609030101010101" charset="-122"/>
                <a:ea typeface="仿宋_GB2312" panose="02010609030101010101" charset="-122"/>
                <a:cs typeface="仿宋_GB2312" panose="02010609030101010101" charset="-122"/>
              </a:rPr>
              <a:t>发展和改革局</a:t>
            </a:r>
            <a:endParaRPr lang="zh-CN" altLang="zh-CN" dirty="0">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r>
              <a:rPr lang="zh-CN" altLang="zh-CN" dirty="0">
                <a:solidFill>
                  <a:srgbClr val="000000"/>
                </a:solidFill>
                <a:latin typeface="仿宋_GB2312" panose="02010609030101010101" charset="-122"/>
                <a:ea typeface="仿宋_GB2312" panose="02010609030101010101" charset="-122"/>
                <a:cs typeface="仿宋_GB2312" panose="02010609030101010101" charset="-122"/>
              </a:rPr>
              <a:t>咨询电话：</a:t>
            </a:r>
            <a:r>
              <a:rPr lang="en-US" altLang="zh-CN" dirty="0" smtClean="0">
                <a:solidFill>
                  <a:srgbClr val="000000"/>
                </a:solidFill>
                <a:latin typeface="仿宋_GB2312" panose="02010609030101010101" charset="-122"/>
                <a:ea typeface="仿宋_GB2312" panose="02010609030101010101" charset="-122"/>
                <a:cs typeface="仿宋_GB2312" panose="02010609030101010101" charset="-122"/>
              </a:rPr>
              <a:t>0467-5200855</a:t>
            </a:r>
            <a:endParaRPr lang="en-US" altLang="en-US" dirty="0">
              <a:solidFill>
                <a:srgbClr val="000000"/>
              </a:solidFill>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1.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102.xml><?xml version="1.0" encoding="utf-8"?>
<p:tagLst xmlns:p="http://schemas.openxmlformats.org/presentationml/2006/main">
  <p:tag name="KSO_WM_UNIT_ISCONTENTSTITLE" val="0"/>
  <p:tag name="KSO_WM_UNIT_ISNUMDGMTITLE" val="0"/>
  <p:tag name="KSO_WM_UNIT_PRESET_TEXT" val="Add the title"/>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Lst>
</file>

<file path=ppt/tags/tag103.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04.xml><?xml version="1.0" encoding="utf-8"?>
<p:tagLst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Lst>
</file>

<file path=ppt/tags/tag10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7.xml><?xml version="1.0" encoding="utf-8"?>
<p:tagLst xmlns:p="http://schemas.openxmlformats.org/presentationml/2006/main">
  <p:tag name="KSO_WM_SLIDE_BK_DARK_LIGHT" val="2"/>
  <p:tag name="KSO_WM_SLIDE_BACKGROUND_TYPE" val="general"/>
</p:tagLst>
</file>

<file path=ppt/tags/tag10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SLIDE_BK_DARK_LIGHT" val="2"/>
  <p:tag name="KSO_WM_SLIDE_BACKGROUND_TYPE" val="general"/>
</p:tagLst>
</file>

<file path=ppt/tags/tag11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3.xml><?xml version="1.0" encoding="utf-8"?>
<p:tagLst xmlns:p="http://schemas.openxmlformats.org/presentationml/2006/main">
  <p:tag name="KSO_WM_SLIDE_BK_DARK_LIGHT" val="2"/>
  <p:tag name="KSO_WM_SLIDE_BACKGROUND_TYPE" val="general"/>
</p:tagLst>
</file>

<file path=ppt/tags/tag11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6.xml><?xml version="1.0" encoding="utf-8"?>
<p:tagLst xmlns:p="http://schemas.openxmlformats.org/presentationml/2006/main">
  <p:tag name="KSO_WM_SLIDE_BK_DARK_LIGHT" val="2"/>
  <p:tag name="KSO_WM_SLIDE_BACKGROUND_TYPE" val="general"/>
</p:tagLst>
</file>

<file path=ppt/tags/tag11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9.xml><?xml version="1.0" encoding="utf-8"?>
<p:tagLst xmlns:p="http://schemas.openxmlformats.org/presentationml/2006/main">
  <p:tag name="KSO_WM_SLIDE_BK_DARK_LIGHT" val="2"/>
  <p:tag name="KSO_WM_SLIDE_BACKGROUND_TYPE" val="genera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5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7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7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7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8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8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9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9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9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734</Words>
  <Application>WPS 演示</Application>
  <PresentationFormat>全屏显示(4:3)</PresentationFormat>
  <Paragraphs>27</Paragraphs>
  <Slides>6</Slides>
  <Notes>0</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6</vt:i4>
      </vt:variant>
    </vt:vector>
  </HeadingPairs>
  <TitlesOfParts>
    <vt:vector size="25" baseType="lpstr">
      <vt:lpstr>Arial</vt:lpstr>
      <vt:lpstr>宋体</vt:lpstr>
      <vt:lpstr>Wingdings</vt:lpstr>
      <vt:lpstr>DejaVu Sans</vt:lpstr>
      <vt:lpstr>方正书宋_GBK</vt:lpstr>
      <vt:lpstr>微软雅黑</vt:lpstr>
      <vt:lpstr>方正黑体_GBK</vt:lpstr>
      <vt:lpstr>汉仪旗黑-85S</vt:lpstr>
      <vt:lpstr>Viner Hand ITC</vt:lpstr>
      <vt:lpstr>仿宋</vt:lpstr>
      <vt:lpstr>方正仿宋_GBK</vt:lpstr>
      <vt:lpstr>方正小标宋简体</vt:lpstr>
      <vt:lpstr>仿宋_GB2312</vt:lpstr>
      <vt:lpstr>宋体</vt:lpstr>
      <vt:lpstr>Arial Unicode MS</vt:lpstr>
      <vt:lpstr>Calibri</vt:lpstr>
      <vt:lpstr>方正宋体S-超大字符集(SIP)</vt:lpstr>
      <vt:lpstr>默认设计模板</vt:lpstr>
      <vt:lpstr>2_Office 主题​​</vt:lpstr>
      <vt:lpstr>《密山至鸡西西站（高铁站）公交客运专线客票定价方案》政策解读</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关于《密山市人民政府关于在市场体系建设中建立公平竞争审查制度的实施意见》政策解读</dc:title>
  <dc:creator>Administrator</dc:creator>
  <cp:lastModifiedBy>zc2</cp:lastModifiedBy>
  <cp:revision>33</cp:revision>
  <dcterms:created xsi:type="dcterms:W3CDTF">2024-05-08T03:30:50Z</dcterms:created>
  <dcterms:modified xsi:type="dcterms:W3CDTF">2024-05-08T03:30:50Z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2052-11.8.2.10125</vt:lpwstr>
  </property>
  <property fmtid="{D5CDD505-2E9C-101B-9397-08002B2CF9AE}" pid="3" name="ICV">
    <vt:lpwstr>F2B05E22748A42D4A5730984EB379514_13</vt:lpwstr>
  </property>
</Properties>
</file>